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d008d6c56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9f8f92777456a"/>
  </p:sldMasterIdLst>
  <p:sldIdLst>
    <p:sldId xmlns:r="http://schemas.openxmlformats.org/officeDocument/2006/relationships" id="256" r:id="R7260b3e0ba5c404a"/>
    <p:sldId xmlns:r="http://schemas.openxmlformats.org/officeDocument/2006/relationships" id="257" r:id="Rfb88929de9d74931"/>
    <p:sldId xmlns:r="http://schemas.openxmlformats.org/officeDocument/2006/relationships" id="258" r:id="Rc047c74e6e114046"/>
    <p:sldId xmlns:r="http://schemas.openxmlformats.org/officeDocument/2006/relationships" id="259" r:id="Rc29cc793cb1547de"/>
    <p:sldId xmlns:r="http://schemas.openxmlformats.org/officeDocument/2006/relationships" id="260" r:id="R2947ad9ef2614b82"/>
    <p:sldId xmlns:r="http://schemas.openxmlformats.org/officeDocument/2006/relationships" id="261" r:id="R1a5d6f3e9ff74c3f"/>
    <p:sldId xmlns:r="http://schemas.openxmlformats.org/officeDocument/2006/relationships" id="262" r:id="Rab21a5b676d3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9f8f92777456a" /><Relationship Type="http://schemas.openxmlformats.org/officeDocument/2006/relationships/slide" Target="/ppt/slides/slide1.xml" Id="R7260b3e0ba5c404a" /><Relationship Type="http://schemas.openxmlformats.org/officeDocument/2006/relationships/slide" Target="/ppt/slides/slide2.xml" Id="Rfb88929de9d74931" /><Relationship Type="http://schemas.openxmlformats.org/officeDocument/2006/relationships/slide" Target="/ppt/slides/slide3.xml" Id="Rc047c74e6e114046" /><Relationship Type="http://schemas.openxmlformats.org/officeDocument/2006/relationships/slide" Target="/ppt/slides/slide4.xml" Id="Rc29cc793cb1547de" /><Relationship Type="http://schemas.openxmlformats.org/officeDocument/2006/relationships/slide" Target="/ppt/slides/slide5.xml" Id="R2947ad9ef2614b82" /><Relationship Type="http://schemas.openxmlformats.org/officeDocument/2006/relationships/slide" Target="/ppt/slides/slide6.xml" Id="R1a5d6f3e9ff74c3f" /><Relationship Type="http://schemas.openxmlformats.org/officeDocument/2006/relationships/slide" Target="/ppt/slides/slide7.xml" Id="Rab21a5b676d3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7e67aa498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984223f8046b9" /><Relationship Type="http://schemas.openxmlformats.org/officeDocument/2006/relationships/theme" Target="/ppt/slideMasters/theme/theme1.xml" Id="Rdba9879148af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984223f80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3d594c59145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c031ff817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f1dd1bc6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1a28f773e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8f7576114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98d4d745c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02d95aa29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