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75b883b2da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95d9aea1dc4335"/>
  </p:sldMasterIdLst>
  <p:sldIdLst>
    <p:sldId xmlns:r="http://schemas.openxmlformats.org/officeDocument/2006/relationships" id="256" r:id="R2eca2b4a747d42af"/>
    <p:sldId xmlns:r="http://schemas.openxmlformats.org/officeDocument/2006/relationships" id="257" r:id="R7141d9b50b014951"/>
    <p:sldId xmlns:r="http://schemas.openxmlformats.org/officeDocument/2006/relationships" id="258" r:id="Ra713a3725ff74a57"/>
    <p:sldId xmlns:r="http://schemas.openxmlformats.org/officeDocument/2006/relationships" id="259" r:id="R53d75619d09c4277"/>
    <p:sldId xmlns:r="http://schemas.openxmlformats.org/officeDocument/2006/relationships" id="260" r:id="R4b9137d663144151"/>
    <p:sldId xmlns:r="http://schemas.openxmlformats.org/officeDocument/2006/relationships" id="261" r:id="Rb2e1b5693be94c3c"/>
    <p:sldId xmlns:r="http://schemas.openxmlformats.org/officeDocument/2006/relationships" id="262" r:id="R347b23be87bb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5d9aea1dc4335" /><Relationship Type="http://schemas.openxmlformats.org/officeDocument/2006/relationships/slide" Target="/ppt/slides/slide1.xml" Id="R2eca2b4a747d42af" /><Relationship Type="http://schemas.openxmlformats.org/officeDocument/2006/relationships/slide" Target="/ppt/slides/slide2.xml" Id="R7141d9b50b014951" /><Relationship Type="http://schemas.openxmlformats.org/officeDocument/2006/relationships/slide" Target="/ppt/slides/slide3.xml" Id="Ra713a3725ff74a57" /><Relationship Type="http://schemas.openxmlformats.org/officeDocument/2006/relationships/slide" Target="/ppt/slides/slide4.xml" Id="R53d75619d09c4277" /><Relationship Type="http://schemas.openxmlformats.org/officeDocument/2006/relationships/slide" Target="/ppt/slides/slide5.xml" Id="R4b9137d663144151" /><Relationship Type="http://schemas.openxmlformats.org/officeDocument/2006/relationships/slide" Target="/ppt/slides/slide6.xml" Id="Rb2e1b5693be94c3c" /><Relationship Type="http://schemas.openxmlformats.org/officeDocument/2006/relationships/slide" Target="/ppt/slides/slide7.xml" Id="R347b23be87bb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fc787bd434b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111f537964b9f" /><Relationship Type="http://schemas.openxmlformats.org/officeDocument/2006/relationships/theme" Target="/ppt/slideMasters/theme/theme1.xml" Id="R9af558ee37de48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111f537964b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d08b4ba1b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0490dddd24a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ba089052c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96cc1c085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75ec4b642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de8729bdc49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4b93fa0b2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OPTIMUSPISTOR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OPTIMUSPISTOR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22 943 733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3 674 646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100 234 897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108 424 861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BREKKE ENGESET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Hospitsveien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811 669 342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