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d6974f4ac941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68cfde15b94b79"/>
  </p:sldMasterIdLst>
  <p:sldIdLst>
    <p:sldId xmlns:r="http://schemas.openxmlformats.org/officeDocument/2006/relationships" id="256" r:id="R449aec47e98347d8"/>
    <p:sldId xmlns:r="http://schemas.openxmlformats.org/officeDocument/2006/relationships" id="257" r:id="R9ac0d026ff104fbc"/>
    <p:sldId xmlns:r="http://schemas.openxmlformats.org/officeDocument/2006/relationships" id="258" r:id="R060433b583ce4ec2"/>
    <p:sldId xmlns:r="http://schemas.openxmlformats.org/officeDocument/2006/relationships" id="259" r:id="Rae3712b201c7464e"/>
    <p:sldId xmlns:r="http://schemas.openxmlformats.org/officeDocument/2006/relationships" id="260" r:id="R9a5ae136145d4151"/>
    <p:sldId xmlns:r="http://schemas.openxmlformats.org/officeDocument/2006/relationships" id="261" r:id="Re5b9513064e44252"/>
    <p:sldId xmlns:r="http://schemas.openxmlformats.org/officeDocument/2006/relationships" id="262" r:id="Rc05fc1bc99f444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68cfde15b94b79" /><Relationship Type="http://schemas.openxmlformats.org/officeDocument/2006/relationships/slide" Target="/ppt/slides/slide1.xml" Id="R449aec47e98347d8" /><Relationship Type="http://schemas.openxmlformats.org/officeDocument/2006/relationships/slide" Target="/ppt/slides/slide2.xml" Id="R9ac0d026ff104fbc" /><Relationship Type="http://schemas.openxmlformats.org/officeDocument/2006/relationships/slide" Target="/ppt/slides/slide3.xml" Id="R060433b583ce4ec2" /><Relationship Type="http://schemas.openxmlformats.org/officeDocument/2006/relationships/slide" Target="/ppt/slides/slide4.xml" Id="Rae3712b201c7464e" /><Relationship Type="http://schemas.openxmlformats.org/officeDocument/2006/relationships/slide" Target="/ppt/slides/slide5.xml" Id="R9a5ae136145d4151" /><Relationship Type="http://schemas.openxmlformats.org/officeDocument/2006/relationships/slide" Target="/ppt/slides/slide6.xml" Id="Re5b9513064e44252" /><Relationship Type="http://schemas.openxmlformats.org/officeDocument/2006/relationships/slide" Target="/ppt/slides/slide7.xml" Id="Rc05fc1bc99f444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264479f73c4f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11789c90d4587" /><Relationship Type="http://schemas.openxmlformats.org/officeDocument/2006/relationships/theme" Target="/ppt/slideMasters/theme/theme1.xml" Id="Ra029b4f853c444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711789c90d45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71e1e1e984e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9d9e266e546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8d93eb33d4a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68fbe08374d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6c6994a0e47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4f7eafb164b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de624e3e741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RVT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RVT REGNSKAP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4 117 397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1 639 862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1 307 567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1 568 307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3 007 871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SUMMIT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WILTERSEN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Eikengstubben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3404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post@rvtregnskap.no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811 997 862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RVT REGNSKAP AS</a:t>
            </a:r>
          </a:p>
        </p:txBody>
      </p:sp>
    </p:spTree>
  </p:cSld>
  <p:clrMapOvr>
    <a:masterClrMapping xmlns:a="http://schemas.openxmlformats.org/drawingml/2006/main"/>
  </p:clrMapOvr>
</p:sld>
</file>