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b97e297cc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a925456484909"/>
  </p:sldMasterIdLst>
  <p:sldIdLst>
    <p:sldId xmlns:r="http://schemas.openxmlformats.org/officeDocument/2006/relationships" id="256" r:id="R558f665dfb2a4251"/>
    <p:sldId xmlns:r="http://schemas.openxmlformats.org/officeDocument/2006/relationships" id="257" r:id="R63925cc247e1458e"/>
    <p:sldId xmlns:r="http://schemas.openxmlformats.org/officeDocument/2006/relationships" id="258" r:id="Rfa29470c3bdd485c"/>
    <p:sldId xmlns:r="http://schemas.openxmlformats.org/officeDocument/2006/relationships" id="259" r:id="R50bbef35c047440e"/>
    <p:sldId xmlns:r="http://schemas.openxmlformats.org/officeDocument/2006/relationships" id="260" r:id="Rd4bf7b112c3a4b13"/>
    <p:sldId xmlns:r="http://schemas.openxmlformats.org/officeDocument/2006/relationships" id="261" r:id="Rc782b05f2aa442df"/>
    <p:sldId xmlns:r="http://schemas.openxmlformats.org/officeDocument/2006/relationships" id="262" r:id="R19579822e6f2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a925456484909" /><Relationship Type="http://schemas.openxmlformats.org/officeDocument/2006/relationships/slide" Target="/ppt/slides/slide1.xml" Id="R558f665dfb2a4251" /><Relationship Type="http://schemas.openxmlformats.org/officeDocument/2006/relationships/slide" Target="/ppt/slides/slide2.xml" Id="R63925cc247e1458e" /><Relationship Type="http://schemas.openxmlformats.org/officeDocument/2006/relationships/slide" Target="/ppt/slides/slide3.xml" Id="Rfa29470c3bdd485c" /><Relationship Type="http://schemas.openxmlformats.org/officeDocument/2006/relationships/slide" Target="/ppt/slides/slide4.xml" Id="R50bbef35c047440e" /><Relationship Type="http://schemas.openxmlformats.org/officeDocument/2006/relationships/slide" Target="/ppt/slides/slide5.xml" Id="Rd4bf7b112c3a4b13" /><Relationship Type="http://schemas.openxmlformats.org/officeDocument/2006/relationships/slide" Target="/ppt/slides/slide6.xml" Id="Rc782b05f2aa442df" /><Relationship Type="http://schemas.openxmlformats.org/officeDocument/2006/relationships/slide" Target="/ppt/slides/slide7.xml" Id="R19579822e6f2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063d35db0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61e500744cad" /><Relationship Type="http://schemas.openxmlformats.org/officeDocument/2006/relationships/theme" Target="/ppt/slideMasters/theme/theme1.xml" Id="R675325b3e37a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b61e50074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1da4ddd3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6d582595c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4977f93b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2b7670cc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1c67e3df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cb9026d1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6856e557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16 524 554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 JUNG BJØRN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812 318 632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