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a7a6e4b64947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029266bb2a429b"/>
  </p:sldMasterIdLst>
  <p:sldIdLst>
    <p:sldId xmlns:r="http://schemas.openxmlformats.org/officeDocument/2006/relationships" id="256" r:id="R11689dfb1bc44447"/>
    <p:sldId xmlns:r="http://schemas.openxmlformats.org/officeDocument/2006/relationships" id="257" r:id="R7e63b18e1f5246bb"/>
    <p:sldId xmlns:r="http://schemas.openxmlformats.org/officeDocument/2006/relationships" id="258" r:id="R1e149d60a8904060"/>
    <p:sldId xmlns:r="http://schemas.openxmlformats.org/officeDocument/2006/relationships" id="259" r:id="R48d454bdfd15498a"/>
    <p:sldId xmlns:r="http://schemas.openxmlformats.org/officeDocument/2006/relationships" id="260" r:id="R426aa6c4faeb48d1"/>
    <p:sldId xmlns:r="http://schemas.openxmlformats.org/officeDocument/2006/relationships" id="261" r:id="R9e7739f1c89b46c0"/>
    <p:sldId xmlns:r="http://schemas.openxmlformats.org/officeDocument/2006/relationships" id="262" r:id="Rb19e8a37762c4b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29266bb2a429b" /><Relationship Type="http://schemas.openxmlformats.org/officeDocument/2006/relationships/slide" Target="/ppt/slides/slide1.xml" Id="R11689dfb1bc44447" /><Relationship Type="http://schemas.openxmlformats.org/officeDocument/2006/relationships/slide" Target="/ppt/slides/slide2.xml" Id="R7e63b18e1f5246bb" /><Relationship Type="http://schemas.openxmlformats.org/officeDocument/2006/relationships/slide" Target="/ppt/slides/slide3.xml" Id="R1e149d60a8904060" /><Relationship Type="http://schemas.openxmlformats.org/officeDocument/2006/relationships/slide" Target="/ppt/slides/slide4.xml" Id="R48d454bdfd15498a" /><Relationship Type="http://schemas.openxmlformats.org/officeDocument/2006/relationships/slide" Target="/ppt/slides/slide5.xml" Id="R426aa6c4faeb48d1" /><Relationship Type="http://schemas.openxmlformats.org/officeDocument/2006/relationships/slide" Target="/ppt/slides/slide6.xml" Id="R9e7739f1c89b46c0" /><Relationship Type="http://schemas.openxmlformats.org/officeDocument/2006/relationships/slide" Target="/ppt/slides/slide7.xml" Id="Rb19e8a37762c4b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616beaa684e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992b9b677436e" /><Relationship Type="http://schemas.openxmlformats.org/officeDocument/2006/relationships/theme" Target="/ppt/slideMasters/theme/theme1.xml" Id="Rc6f572fdc06841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992b9b67743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bf69ad92448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d6ae2a2424d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eff56b59d4d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6f8f219704b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6a7dc123143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514fc79464a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660b4fe3a4d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HAAGAAS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HAAGAAS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−93 289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−9 232 344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220 880 112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221 331 507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HAAGAAS KJERSTI RØSTAD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HAAGAAS PETTER IVAR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phaagaas@gmail.com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812 536 532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