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3e445d61844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8f339c12374c22"/>
  </p:sldMasterIdLst>
  <p:sldIdLst>
    <p:sldId xmlns:r="http://schemas.openxmlformats.org/officeDocument/2006/relationships" id="256" r:id="Rc104a0d15dc84105"/>
    <p:sldId xmlns:r="http://schemas.openxmlformats.org/officeDocument/2006/relationships" id="257" r:id="Rebc2b4826502489b"/>
    <p:sldId xmlns:r="http://schemas.openxmlformats.org/officeDocument/2006/relationships" id="258" r:id="R919f45f494724f10"/>
    <p:sldId xmlns:r="http://schemas.openxmlformats.org/officeDocument/2006/relationships" id="259" r:id="R08417788ac964b71"/>
    <p:sldId xmlns:r="http://schemas.openxmlformats.org/officeDocument/2006/relationships" id="260" r:id="R0014dc27e5964b41"/>
    <p:sldId xmlns:r="http://schemas.openxmlformats.org/officeDocument/2006/relationships" id="261" r:id="R8d280766cbf94999"/>
    <p:sldId xmlns:r="http://schemas.openxmlformats.org/officeDocument/2006/relationships" id="262" r:id="R6f2c27ff1998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f339c12374c22" /><Relationship Type="http://schemas.openxmlformats.org/officeDocument/2006/relationships/slide" Target="/ppt/slides/slide1.xml" Id="Rc104a0d15dc84105" /><Relationship Type="http://schemas.openxmlformats.org/officeDocument/2006/relationships/slide" Target="/ppt/slides/slide2.xml" Id="Rebc2b4826502489b" /><Relationship Type="http://schemas.openxmlformats.org/officeDocument/2006/relationships/slide" Target="/ppt/slides/slide3.xml" Id="R919f45f494724f10" /><Relationship Type="http://schemas.openxmlformats.org/officeDocument/2006/relationships/slide" Target="/ppt/slides/slide4.xml" Id="R08417788ac964b71" /><Relationship Type="http://schemas.openxmlformats.org/officeDocument/2006/relationships/slide" Target="/ppt/slides/slide5.xml" Id="R0014dc27e5964b41" /><Relationship Type="http://schemas.openxmlformats.org/officeDocument/2006/relationships/slide" Target="/ppt/slides/slide6.xml" Id="R8d280766cbf94999" /><Relationship Type="http://schemas.openxmlformats.org/officeDocument/2006/relationships/slide" Target="/ppt/slides/slide7.xml" Id="R6f2c27ff1998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245da7e65d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2e5523a14ffc" /><Relationship Type="http://schemas.openxmlformats.org/officeDocument/2006/relationships/theme" Target="/ppt/slideMasters/theme/theme1.xml" Id="Re5d2365c22b4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02e5523a1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120f2a2cf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79a3a565b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c18ebd0da4a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bd756dcb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8deafd23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174acfe1f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30795d41f4c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CRAMER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831 678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831 678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SMÅSTU BENJAMIN CRAMER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SMÅSTU MARGRETHE HØNSVALL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Ekraveien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813 001 152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CRAMER &amp; CO AS</a:t>
            </a:r>
          </a:p>
        </p:txBody>
      </p:sp>
    </p:spTree>
  </p:cSld>
  <p:clrMapOvr>
    <a:masterClrMapping xmlns:a="http://schemas.openxmlformats.org/drawingml/2006/main"/>
  </p:clrMapOvr>
</p:sld>
</file>