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b02a4821c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be4bedd2c49e1"/>
  </p:sldMasterIdLst>
  <p:sldIdLst>
    <p:sldId xmlns:r="http://schemas.openxmlformats.org/officeDocument/2006/relationships" id="256" r:id="Rb696dd066de54859"/>
    <p:sldId xmlns:r="http://schemas.openxmlformats.org/officeDocument/2006/relationships" id="257" r:id="R56595a7a36f742be"/>
    <p:sldId xmlns:r="http://schemas.openxmlformats.org/officeDocument/2006/relationships" id="258" r:id="Ra90f2eff79eb4e1b"/>
    <p:sldId xmlns:r="http://schemas.openxmlformats.org/officeDocument/2006/relationships" id="259" r:id="R452b350c27414d2f"/>
    <p:sldId xmlns:r="http://schemas.openxmlformats.org/officeDocument/2006/relationships" id="260" r:id="Rfa25e8770e7e4eed"/>
    <p:sldId xmlns:r="http://schemas.openxmlformats.org/officeDocument/2006/relationships" id="261" r:id="R8d42546d80c9457e"/>
    <p:sldId xmlns:r="http://schemas.openxmlformats.org/officeDocument/2006/relationships" id="262" r:id="Rf241ee1ec8f04c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be4bedd2c49e1" /><Relationship Type="http://schemas.openxmlformats.org/officeDocument/2006/relationships/slide" Target="/ppt/slides/slide1.xml" Id="Rb696dd066de54859" /><Relationship Type="http://schemas.openxmlformats.org/officeDocument/2006/relationships/slide" Target="/ppt/slides/slide2.xml" Id="R56595a7a36f742be" /><Relationship Type="http://schemas.openxmlformats.org/officeDocument/2006/relationships/slide" Target="/ppt/slides/slide3.xml" Id="Ra90f2eff79eb4e1b" /><Relationship Type="http://schemas.openxmlformats.org/officeDocument/2006/relationships/slide" Target="/ppt/slides/slide4.xml" Id="R452b350c27414d2f" /><Relationship Type="http://schemas.openxmlformats.org/officeDocument/2006/relationships/slide" Target="/ppt/slides/slide5.xml" Id="Rfa25e8770e7e4eed" /><Relationship Type="http://schemas.openxmlformats.org/officeDocument/2006/relationships/slide" Target="/ppt/slides/slide6.xml" Id="R8d42546d80c9457e" /><Relationship Type="http://schemas.openxmlformats.org/officeDocument/2006/relationships/slide" Target="/ppt/slides/slide7.xml" Id="Rf241ee1ec8f04c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dae05f30d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d1568b49e4795" /><Relationship Type="http://schemas.openxmlformats.org/officeDocument/2006/relationships/theme" Target="/ppt/slideMasters/theme/theme1.xml" Id="R4e9ac4519f74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d1568b49e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277801f96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5dbc170d5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4d6fb401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3c42e615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722f6cb1f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25e6cb49a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9de2799c4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