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f12a68bef143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f89c25b67341d6"/>
  </p:sldMasterIdLst>
  <p:sldIdLst>
    <p:sldId xmlns:r="http://schemas.openxmlformats.org/officeDocument/2006/relationships" id="256" r:id="R6df22e1b2c824419"/>
    <p:sldId xmlns:r="http://schemas.openxmlformats.org/officeDocument/2006/relationships" id="257" r:id="R4f56e99bb3c243cb"/>
    <p:sldId xmlns:r="http://schemas.openxmlformats.org/officeDocument/2006/relationships" id="258" r:id="R5d6ca36c13044785"/>
    <p:sldId xmlns:r="http://schemas.openxmlformats.org/officeDocument/2006/relationships" id="259" r:id="R6f2e7f0adfd642dc"/>
    <p:sldId xmlns:r="http://schemas.openxmlformats.org/officeDocument/2006/relationships" id="260" r:id="R3013f4a228e64ad3"/>
    <p:sldId xmlns:r="http://schemas.openxmlformats.org/officeDocument/2006/relationships" id="261" r:id="R097af82f7d28458d"/>
    <p:sldId xmlns:r="http://schemas.openxmlformats.org/officeDocument/2006/relationships" id="262" r:id="R9b9f8cffde374a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f89c25b67341d6" /><Relationship Type="http://schemas.openxmlformats.org/officeDocument/2006/relationships/slide" Target="/ppt/slides/slide1.xml" Id="R6df22e1b2c824419" /><Relationship Type="http://schemas.openxmlformats.org/officeDocument/2006/relationships/slide" Target="/ppt/slides/slide2.xml" Id="R4f56e99bb3c243cb" /><Relationship Type="http://schemas.openxmlformats.org/officeDocument/2006/relationships/slide" Target="/ppt/slides/slide3.xml" Id="R5d6ca36c13044785" /><Relationship Type="http://schemas.openxmlformats.org/officeDocument/2006/relationships/slide" Target="/ppt/slides/slide4.xml" Id="R6f2e7f0adfd642dc" /><Relationship Type="http://schemas.openxmlformats.org/officeDocument/2006/relationships/slide" Target="/ppt/slides/slide5.xml" Id="R3013f4a228e64ad3" /><Relationship Type="http://schemas.openxmlformats.org/officeDocument/2006/relationships/slide" Target="/ppt/slides/slide6.xml" Id="R097af82f7d28458d" /><Relationship Type="http://schemas.openxmlformats.org/officeDocument/2006/relationships/slide" Target="/ppt/slides/slide7.xml" Id="R9b9f8cffde374a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10ea39fb234f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2ee9300e44d52" /><Relationship Type="http://schemas.openxmlformats.org/officeDocument/2006/relationships/theme" Target="/ppt/slideMasters/theme/theme1.xml" Id="Rc6185ca32d504c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12ee9300e44d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c61fcdc6e4e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7db4a136f4f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8f8abb0b446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3ebef200a47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8e65d5dfa4f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2918300ab46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0a179048c4d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TSREVISJON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TSREVISJON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14 231 516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2 110 117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1 694 375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1 087 110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5 988 959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FJELLTUN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ARNFINN HØNSI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JOHANNES STAVE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PETTER THORVALDSEN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Karmsundsgata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813 855 372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