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71d128bfc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f980f840a49f4"/>
  </p:sldMasterIdLst>
  <p:sldIdLst>
    <p:sldId xmlns:r="http://schemas.openxmlformats.org/officeDocument/2006/relationships" id="256" r:id="R8b0bed2e0e754bb7"/>
    <p:sldId xmlns:r="http://schemas.openxmlformats.org/officeDocument/2006/relationships" id="257" r:id="R74ba7a408adc4fdf"/>
    <p:sldId xmlns:r="http://schemas.openxmlformats.org/officeDocument/2006/relationships" id="258" r:id="Ra5d92f50ee784206"/>
    <p:sldId xmlns:r="http://schemas.openxmlformats.org/officeDocument/2006/relationships" id="259" r:id="R1900f8649ad04a66"/>
    <p:sldId xmlns:r="http://schemas.openxmlformats.org/officeDocument/2006/relationships" id="260" r:id="R568a446f696b4135"/>
    <p:sldId xmlns:r="http://schemas.openxmlformats.org/officeDocument/2006/relationships" id="261" r:id="R987e26a176a2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f980f840a49f4" /><Relationship Type="http://schemas.openxmlformats.org/officeDocument/2006/relationships/slide" Target="/ppt/slides/slide1.xml" Id="R8b0bed2e0e754bb7" /><Relationship Type="http://schemas.openxmlformats.org/officeDocument/2006/relationships/slide" Target="/ppt/slides/slide2.xml" Id="R74ba7a408adc4fdf" /><Relationship Type="http://schemas.openxmlformats.org/officeDocument/2006/relationships/slide" Target="/ppt/slides/slide3.xml" Id="Ra5d92f50ee784206" /><Relationship Type="http://schemas.openxmlformats.org/officeDocument/2006/relationships/slide" Target="/ppt/slides/slide4.xml" Id="R1900f8649ad04a66" /><Relationship Type="http://schemas.openxmlformats.org/officeDocument/2006/relationships/slide" Target="/ppt/slides/slide5.xml" Id="R568a446f696b4135" /><Relationship Type="http://schemas.openxmlformats.org/officeDocument/2006/relationships/slide" Target="/ppt/slides/slide6.xml" Id="R987e26a176a2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2375ccb40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df3f5b28f47ee" /><Relationship Type="http://schemas.openxmlformats.org/officeDocument/2006/relationships/theme" Target="/ppt/slideMasters/theme/theme1.xml" Id="R1b66f4556642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df3f5b28f47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eb343503a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6ccbeb41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a746c00a04f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cdaafd3fb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df7a3199f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c4bb04191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