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2922b4f57e46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8a5429a4584090"/>
  </p:sldMasterIdLst>
  <p:sldIdLst>
    <p:sldId xmlns:r="http://schemas.openxmlformats.org/officeDocument/2006/relationships" id="256" r:id="R54109b60c7304702"/>
    <p:sldId xmlns:r="http://schemas.openxmlformats.org/officeDocument/2006/relationships" id="257" r:id="R67f9225da9d84ab2"/>
    <p:sldId xmlns:r="http://schemas.openxmlformats.org/officeDocument/2006/relationships" id="258" r:id="Ra38669d3cb5d49f9"/>
    <p:sldId xmlns:r="http://schemas.openxmlformats.org/officeDocument/2006/relationships" id="259" r:id="R94dfa966510b415d"/>
    <p:sldId xmlns:r="http://schemas.openxmlformats.org/officeDocument/2006/relationships" id="260" r:id="R703419cd408f4a71"/>
    <p:sldId xmlns:r="http://schemas.openxmlformats.org/officeDocument/2006/relationships" id="261" r:id="R5f195a7f83354884"/>
    <p:sldId xmlns:r="http://schemas.openxmlformats.org/officeDocument/2006/relationships" id="262" r:id="R55a5f10f00214c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8a5429a4584090" /><Relationship Type="http://schemas.openxmlformats.org/officeDocument/2006/relationships/slide" Target="/ppt/slides/slide1.xml" Id="R54109b60c7304702" /><Relationship Type="http://schemas.openxmlformats.org/officeDocument/2006/relationships/slide" Target="/ppt/slides/slide2.xml" Id="R67f9225da9d84ab2" /><Relationship Type="http://schemas.openxmlformats.org/officeDocument/2006/relationships/slide" Target="/ppt/slides/slide3.xml" Id="Ra38669d3cb5d49f9" /><Relationship Type="http://schemas.openxmlformats.org/officeDocument/2006/relationships/slide" Target="/ppt/slides/slide4.xml" Id="R94dfa966510b415d" /><Relationship Type="http://schemas.openxmlformats.org/officeDocument/2006/relationships/slide" Target="/ppt/slides/slide5.xml" Id="R703419cd408f4a71" /><Relationship Type="http://schemas.openxmlformats.org/officeDocument/2006/relationships/slide" Target="/ppt/slides/slide6.xml" Id="R5f195a7f83354884" /><Relationship Type="http://schemas.openxmlformats.org/officeDocument/2006/relationships/slide" Target="/ppt/slides/slide7.xml" Id="R55a5f10f00214c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c828c8892b4f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d16069534482e" /><Relationship Type="http://schemas.openxmlformats.org/officeDocument/2006/relationships/theme" Target="/ppt/slideMasters/theme/theme1.xml" Id="Rb7e6a59abca54c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2d1606953448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966ebaaa840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a5b1a48af84b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62e253c9d4a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af4ff96bd40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a8d5f424bd4c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1f9c937c6345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328ed828747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PARCHEM IV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PARCHEM IV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16 588 512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−1 250 284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−4 978 142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27 532 636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46 278 883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CHEMVENTURE SHIPPING LTD.  –  30,4 %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ERRYCO HOLDING AS  –  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RYGH AS  –  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 EICHAKER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OCTILLION INVEST AS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WESTFIELD AS  –  3,5 %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814 428 362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PARCHEM IV AS</a:t>
            </a:r>
          </a:p>
        </p:txBody>
      </p:sp>
    </p:spTree>
  </p:cSld>
  <p:clrMapOvr>
    <a:masterClrMapping xmlns:a="http://schemas.openxmlformats.org/drawingml/2006/main"/>
  </p:clrMapOvr>
</p:sld>
</file>