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72519b259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6bb10af4e4f0f"/>
  </p:sldMasterIdLst>
  <p:sldIdLst>
    <p:sldId xmlns:r="http://schemas.openxmlformats.org/officeDocument/2006/relationships" id="256" r:id="R9afc2d2952f7425f"/>
    <p:sldId xmlns:r="http://schemas.openxmlformats.org/officeDocument/2006/relationships" id="257" r:id="Rb28adcb7746942e9"/>
    <p:sldId xmlns:r="http://schemas.openxmlformats.org/officeDocument/2006/relationships" id="258" r:id="R9a16fd8f33f54acb"/>
    <p:sldId xmlns:r="http://schemas.openxmlformats.org/officeDocument/2006/relationships" id="259" r:id="R1d3b959184664f65"/>
    <p:sldId xmlns:r="http://schemas.openxmlformats.org/officeDocument/2006/relationships" id="260" r:id="Rb2c0f563e1204bd4"/>
    <p:sldId xmlns:r="http://schemas.openxmlformats.org/officeDocument/2006/relationships" id="261" r:id="R237a357049f34132"/>
    <p:sldId xmlns:r="http://schemas.openxmlformats.org/officeDocument/2006/relationships" id="262" r:id="R19b9c6eae476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6bb10af4e4f0f" /><Relationship Type="http://schemas.openxmlformats.org/officeDocument/2006/relationships/slide" Target="/ppt/slides/slide1.xml" Id="R9afc2d2952f7425f" /><Relationship Type="http://schemas.openxmlformats.org/officeDocument/2006/relationships/slide" Target="/ppt/slides/slide2.xml" Id="Rb28adcb7746942e9" /><Relationship Type="http://schemas.openxmlformats.org/officeDocument/2006/relationships/slide" Target="/ppt/slides/slide3.xml" Id="R9a16fd8f33f54acb" /><Relationship Type="http://schemas.openxmlformats.org/officeDocument/2006/relationships/slide" Target="/ppt/slides/slide4.xml" Id="R1d3b959184664f65" /><Relationship Type="http://schemas.openxmlformats.org/officeDocument/2006/relationships/slide" Target="/ppt/slides/slide5.xml" Id="Rb2c0f563e1204bd4" /><Relationship Type="http://schemas.openxmlformats.org/officeDocument/2006/relationships/slide" Target="/ppt/slides/slide6.xml" Id="R237a357049f34132" /><Relationship Type="http://schemas.openxmlformats.org/officeDocument/2006/relationships/slide" Target="/ppt/slides/slide7.xml" Id="R19b9c6eae476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b56aff21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91a3737c4a94" /><Relationship Type="http://schemas.openxmlformats.org/officeDocument/2006/relationships/theme" Target="/ppt/slideMasters/theme/theme1.xml" Id="Rcaec8df7263f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091a3737c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908fff39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97c6292f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71f96901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ddd7fce8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edc6dfa1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acebf907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91a78af7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9910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Alf Kristian Amundsen, Østagløttveien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faktura@citomedia.no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