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f6396c51f94e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ce1e1b62ee41c0"/>
  </p:sldMasterIdLst>
  <p:sldIdLst>
    <p:sldId xmlns:r="http://schemas.openxmlformats.org/officeDocument/2006/relationships" id="256" r:id="R9f10618288a94ce2"/>
    <p:sldId xmlns:r="http://schemas.openxmlformats.org/officeDocument/2006/relationships" id="257" r:id="Rc90fdda236674348"/>
    <p:sldId xmlns:r="http://schemas.openxmlformats.org/officeDocument/2006/relationships" id="258" r:id="Rc2483b8ec6f04e3d"/>
    <p:sldId xmlns:r="http://schemas.openxmlformats.org/officeDocument/2006/relationships" id="259" r:id="Re850a52e3ad847ae"/>
    <p:sldId xmlns:r="http://schemas.openxmlformats.org/officeDocument/2006/relationships" id="260" r:id="R28dd79ab1fa142e5"/>
    <p:sldId xmlns:r="http://schemas.openxmlformats.org/officeDocument/2006/relationships" id="261" r:id="Rdd7daa570be945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ce1e1b62ee41c0" /><Relationship Type="http://schemas.openxmlformats.org/officeDocument/2006/relationships/slide" Target="/ppt/slides/slide1.xml" Id="R9f10618288a94ce2" /><Relationship Type="http://schemas.openxmlformats.org/officeDocument/2006/relationships/slide" Target="/ppt/slides/slide2.xml" Id="Rc90fdda236674348" /><Relationship Type="http://schemas.openxmlformats.org/officeDocument/2006/relationships/slide" Target="/ppt/slides/slide3.xml" Id="Rc2483b8ec6f04e3d" /><Relationship Type="http://schemas.openxmlformats.org/officeDocument/2006/relationships/slide" Target="/ppt/slides/slide4.xml" Id="Re850a52e3ad847ae" /><Relationship Type="http://schemas.openxmlformats.org/officeDocument/2006/relationships/slide" Target="/ppt/slides/slide5.xml" Id="R28dd79ab1fa142e5" /><Relationship Type="http://schemas.openxmlformats.org/officeDocument/2006/relationships/slide" Target="/ppt/slides/slide6.xml" Id="Rdd7daa570be945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ca49586e8b4f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3344707ef4fa9" /><Relationship Type="http://schemas.openxmlformats.org/officeDocument/2006/relationships/theme" Target="/ppt/slideMasters/theme/theme1.xml" Id="Rfd3033ee16ae48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63344707ef4f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f3cfa6d454d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bd93dc30942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0131cca2648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4e564857d40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0ed47078941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581efbb1949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JAHREN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6 596 950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8 313 545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9 700 464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Riis Jahren, Munkerudåsen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oystein.jahren@gmail.com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814 631 842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