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aecadf60be42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4225d7bf54b91"/>
  </p:sldMasterIdLst>
  <p:sldIdLst>
    <p:sldId xmlns:r="http://schemas.openxmlformats.org/officeDocument/2006/relationships" id="256" r:id="R2611f865ef894e67"/>
    <p:sldId xmlns:r="http://schemas.openxmlformats.org/officeDocument/2006/relationships" id="257" r:id="R96828ec44cbf4c23"/>
    <p:sldId xmlns:r="http://schemas.openxmlformats.org/officeDocument/2006/relationships" id="258" r:id="R7f981fc85485491d"/>
    <p:sldId xmlns:r="http://schemas.openxmlformats.org/officeDocument/2006/relationships" id="259" r:id="Rd655ed27be4d408e"/>
    <p:sldId xmlns:r="http://schemas.openxmlformats.org/officeDocument/2006/relationships" id="260" r:id="R90b02b5ed8464e0b"/>
    <p:sldId xmlns:r="http://schemas.openxmlformats.org/officeDocument/2006/relationships" id="261" r:id="R3e3420ca92914321"/>
    <p:sldId xmlns:r="http://schemas.openxmlformats.org/officeDocument/2006/relationships" id="262" r:id="R3449529aa136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4225d7bf54b91" /><Relationship Type="http://schemas.openxmlformats.org/officeDocument/2006/relationships/slide" Target="/ppt/slides/slide1.xml" Id="R2611f865ef894e67" /><Relationship Type="http://schemas.openxmlformats.org/officeDocument/2006/relationships/slide" Target="/ppt/slides/slide2.xml" Id="R96828ec44cbf4c23" /><Relationship Type="http://schemas.openxmlformats.org/officeDocument/2006/relationships/slide" Target="/ppt/slides/slide3.xml" Id="R7f981fc85485491d" /><Relationship Type="http://schemas.openxmlformats.org/officeDocument/2006/relationships/slide" Target="/ppt/slides/slide4.xml" Id="Rd655ed27be4d408e" /><Relationship Type="http://schemas.openxmlformats.org/officeDocument/2006/relationships/slide" Target="/ppt/slides/slide5.xml" Id="R90b02b5ed8464e0b" /><Relationship Type="http://schemas.openxmlformats.org/officeDocument/2006/relationships/slide" Target="/ppt/slides/slide6.xml" Id="R3e3420ca92914321" /><Relationship Type="http://schemas.openxmlformats.org/officeDocument/2006/relationships/slide" Target="/ppt/slides/slide7.xml" Id="R3449529aa136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43e833ec0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2ce91f4d54788" /><Relationship Type="http://schemas.openxmlformats.org/officeDocument/2006/relationships/theme" Target="/ppt/slideMasters/theme/theme1.xml" Id="R8a2eb7f989ce4f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2ce91f4d5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c489e13a4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25393984741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68812943440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c1276c6614a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904d0ea58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36a5952cd4a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b4a06c7c145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M. E. N.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910 463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ROPSTAD ARNT STEVEN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814 841 472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