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2372979e2b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c9edd627884669"/>
  </p:sldMasterIdLst>
  <p:sldIdLst>
    <p:sldId xmlns:r="http://schemas.openxmlformats.org/officeDocument/2006/relationships" id="256" r:id="R6b5e4a0393d84966"/>
    <p:sldId xmlns:r="http://schemas.openxmlformats.org/officeDocument/2006/relationships" id="257" r:id="R8d0c389eefe44c9f"/>
    <p:sldId xmlns:r="http://schemas.openxmlformats.org/officeDocument/2006/relationships" id="258" r:id="R245a5bc83b5f42d3"/>
    <p:sldId xmlns:r="http://schemas.openxmlformats.org/officeDocument/2006/relationships" id="259" r:id="R370a10d0bea94875"/>
    <p:sldId xmlns:r="http://schemas.openxmlformats.org/officeDocument/2006/relationships" id="260" r:id="R1fcd0691c78b4a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9edd627884669" /><Relationship Type="http://schemas.openxmlformats.org/officeDocument/2006/relationships/slide" Target="/ppt/slides/slide1.xml" Id="R6b5e4a0393d84966" /><Relationship Type="http://schemas.openxmlformats.org/officeDocument/2006/relationships/slide" Target="/ppt/slides/slide2.xml" Id="R8d0c389eefe44c9f" /><Relationship Type="http://schemas.openxmlformats.org/officeDocument/2006/relationships/slide" Target="/ppt/slides/slide3.xml" Id="R245a5bc83b5f42d3" /><Relationship Type="http://schemas.openxmlformats.org/officeDocument/2006/relationships/slide" Target="/ppt/slides/slide4.xml" Id="R370a10d0bea94875" /><Relationship Type="http://schemas.openxmlformats.org/officeDocument/2006/relationships/slide" Target="/ppt/slides/slide5.xml" Id="R1fcd0691c78b4a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dfa226d3d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5c2f9b8564a5f" /><Relationship Type="http://schemas.openxmlformats.org/officeDocument/2006/relationships/theme" Target="/ppt/slideMasters/theme/theme1.xml" Id="R5f1face7298a45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5c2f9b856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06a7a83ec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3e9b2b64d46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4cd0c43c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6317a9f84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3cbb05563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KAFE ØST CATRINA WHITE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