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bb063a623144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3b162e948f4e78"/>
  </p:sldMasterIdLst>
  <p:sldIdLst>
    <p:sldId xmlns:r="http://schemas.openxmlformats.org/officeDocument/2006/relationships" id="256" r:id="R69ad7df1a57445e0"/>
    <p:sldId xmlns:r="http://schemas.openxmlformats.org/officeDocument/2006/relationships" id="257" r:id="Rfb8ae14e93c04f1c"/>
    <p:sldId xmlns:r="http://schemas.openxmlformats.org/officeDocument/2006/relationships" id="258" r:id="Rf00bbcd9d5894a47"/>
    <p:sldId xmlns:r="http://schemas.openxmlformats.org/officeDocument/2006/relationships" id="259" r:id="Rc59271d10e8e46b7"/>
    <p:sldId xmlns:r="http://schemas.openxmlformats.org/officeDocument/2006/relationships" id="260" r:id="Reaff2a25c15a4554"/>
    <p:sldId xmlns:r="http://schemas.openxmlformats.org/officeDocument/2006/relationships" id="261" r:id="Rf43dc074a9c6406e"/>
    <p:sldId xmlns:r="http://schemas.openxmlformats.org/officeDocument/2006/relationships" id="262" r:id="Re87baa87b663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3b162e948f4e78" /><Relationship Type="http://schemas.openxmlformats.org/officeDocument/2006/relationships/slide" Target="/ppt/slides/slide1.xml" Id="R69ad7df1a57445e0" /><Relationship Type="http://schemas.openxmlformats.org/officeDocument/2006/relationships/slide" Target="/ppt/slides/slide2.xml" Id="Rfb8ae14e93c04f1c" /><Relationship Type="http://schemas.openxmlformats.org/officeDocument/2006/relationships/slide" Target="/ppt/slides/slide3.xml" Id="Rf00bbcd9d5894a47" /><Relationship Type="http://schemas.openxmlformats.org/officeDocument/2006/relationships/slide" Target="/ppt/slides/slide4.xml" Id="Rc59271d10e8e46b7" /><Relationship Type="http://schemas.openxmlformats.org/officeDocument/2006/relationships/slide" Target="/ppt/slides/slide5.xml" Id="Reaff2a25c15a4554" /><Relationship Type="http://schemas.openxmlformats.org/officeDocument/2006/relationships/slide" Target="/ppt/slides/slide6.xml" Id="Rf43dc074a9c6406e" /><Relationship Type="http://schemas.openxmlformats.org/officeDocument/2006/relationships/slide" Target="/ppt/slides/slide7.xml" Id="Re87baa87b663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61241ae2845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5f3e92d10434e" /><Relationship Type="http://schemas.openxmlformats.org/officeDocument/2006/relationships/theme" Target="/ppt/slideMasters/theme/theme1.xml" Id="R912ac22770f64b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95f3e92d1043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2b5c8fdc249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c47c06a7a43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dab2e46fc42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11f20bafc47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8ae53dff74a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10256ebf244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5f717435a4b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KRISLO HOLDING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899 092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1 627 769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1 648 667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KLETTE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815 760 352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KRISLO HOLDING AS</a:t>
            </a:r>
          </a:p>
        </p:txBody>
      </p:sp>
    </p:spTree>
  </p:cSld>
  <p:clrMapOvr>
    <a:masterClrMapping xmlns:a="http://schemas.openxmlformats.org/drawingml/2006/main"/>
  </p:clrMapOvr>
</p:sld>
</file>