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1575b11c9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4266c50964447"/>
  </p:sldMasterIdLst>
  <p:sldIdLst>
    <p:sldId xmlns:r="http://schemas.openxmlformats.org/officeDocument/2006/relationships" id="256" r:id="Rbf2eb73057e44fbb"/>
    <p:sldId xmlns:r="http://schemas.openxmlformats.org/officeDocument/2006/relationships" id="257" r:id="R3fb1b94e584e40ee"/>
    <p:sldId xmlns:r="http://schemas.openxmlformats.org/officeDocument/2006/relationships" id="258" r:id="Rfa6a69512d184142"/>
    <p:sldId xmlns:r="http://schemas.openxmlformats.org/officeDocument/2006/relationships" id="259" r:id="R52d95f717c064358"/>
    <p:sldId xmlns:r="http://schemas.openxmlformats.org/officeDocument/2006/relationships" id="260" r:id="Rdb9c147e15f5449b"/>
    <p:sldId xmlns:r="http://schemas.openxmlformats.org/officeDocument/2006/relationships" id="261" r:id="Rb146c50dce3b4580"/>
    <p:sldId xmlns:r="http://schemas.openxmlformats.org/officeDocument/2006/relationships" id="262" r:id="R161411997366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4266c50964447" /><Relationship Type="http://schemas.openxmlformats.org/officeDocument/2006/relationships/slide" Target="/ppt/slides/slide1.xml" Id="Rbf2eb73057e44fbb" /><Relationship Type="http://schemas.openxmlformats.org/officeDocument/2006/relationships/slide" Target="/ppt/slides/slide2.xml" Id="R3fb1b94e584e40ee" /><Relationship Type="http://schemas.openxmlformats.org/officeDocument/2006/relationships/slide" Target="/ppt/slides/slide3.xml" Id="Rfa6a69512d184142" /><Relationship Type="http://schemas.openxmlformats.org/officeDocument/2006/relationships/slide" Target="/ppt/slides/slide4.xml" Id="R52d95f717c064358" /><Relationship Type="http://schemas.openxmlformats.org/officeDocument/2006/relationships/slide" Target="/ppt/slides/slide5.xml" Id="Rdb9c147e15f5449b" /><Relationship Type="http://schemas.openxmlformats.org/officeDocument/2006/relationships/slide" Target="/ppt/slides/slide6.xml" Id="Rb146c50dce3b4580" /><Relationship Type="http://schemas.openxmlformats.org/officeDocument/2006/relationships/slide" Target="/ppt/slides/slide7.xml" Id="R161411997366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40b53667e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07156665b46de" /><Relationship Type="http://schemas.openxmlformats.org/officeDocument/2006/relationships/theme" Target="/ppt/slideMasters/theme/theme1.xml" Id="Rc2717d4417d1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07156665b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0a094e821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6194786fd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160bdaa684f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d52489052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c77684d0f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ae5dc0fed49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495c7d3f141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217 318 000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2 327 763 000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2 376 577 000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OLE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