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3c92cd43f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6f6ed8ba334c83"/>
  </p:sldMasterIdLst>
  <p:sldIdLst>
    <p:sldId xmlns:r="http://schemas.openxmlformats.org/officeDocument/2006/relationships" id="256" r:id="Re1bb9e1afaa24e1c"/>
    <p:sldId xmlns:r="http://schemas.openxmlformats.org/officeDocument/2006/relationships" id="257" r:id="R4500c58d020046be"/>
    <p:sldId xmlns:r="http://schemas.openxmlformats.org/officeDocument/2006/relationships" id="258" r:id="R2a8f51d63e554d4a"/>
    <p:sldId xmlns:r="http://schemas.openxmlformats.org/officeDocument/2006/relationships" id="259" r:id="Rec62377317054d07"/>
    <p:sldId xmlns:r="http://schemas.openxmlformats.org/officeDocument/2006/relationships" id="260" r:id="Re2ef0c6f0adc4674"/>
    <p:sldId xmlns:r="http://schemas.openxmlformats.org/officeDocument/2006/relationships" id="261" r:id="R2438d399cc444689"/>
    <p:sldId xmlns:r="http://schemas.openxmlformats.org/officeDocument/2006/relationships" id="262" r:id="R998103c1ae3b4b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f6ed8ba334c83" /><Relationship Type="http://schemas.openxmlformats.org/officeDocument/2006/relationships/slide" Target="/ppt/slides/slide1.xml" Id="Re1bb9e1afaa24e1c" /><Relationship Type="http://schemas.openxmlformats.org/officeDocument/2006/relationships/slide" Target="/ppt/slides/slide2.xml" Id="R4500c58d020046be" /><Relationship Type="http://schemas.openxmlformats.org/officeDocument/2006/relationships/slide" Target="/ppt/slides/slide3.xml" Id="R2a8f51d63e554d4a" /><Relationship Type="http://schemas.openxmlformats.org/officeDocument/2006/relationships/slide" Target="/ppt/slides/slide4.xml" Id="Rec62377317054d07" /><Relationship Type="http://schemas.openxmlformats.org/officeDocument/2006/relationships/slide" Target="/ppt/slides/slide5.xml" Id="Re2ef0c6f0adc4674" /><Relationship Type="http://schemas.openxmlformats.org/officeDocument/2006/relationships/slide" Target="/ppt/slides/slide6.xml" Id="R2438d399cc444689" /><Relationship Type="http://schemas.openxmlformats.org/officeDocument/2006/relationships/slide" Target="/ppt/slides/slide7.xml" Id="R998103c1ae3b4b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5d0b208e94b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bc5799a084072" /><Relationship Type="http://schemas.openxmlformats.org/officeDocument/2006/relationships/theme" Target="/ppt/slideMasters/theme/theme1.xml" Id="Rebc0660c1a52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bc5799a0840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a0141938a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f3d945036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5da52d51d40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2553e5bb4f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cfecf86a4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4e12398ee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00cd3ddb2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HOTELL DRIFT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23 768 738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461 753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7 746 731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LINDITA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SALIHU VALON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816 971 012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HOTELL DRIFT AS</a:t>
            </a:r>
          </a:p>
        </p:txBody>
      </p:sp>
    </p:spTree>
  </p:cSld>
  <p:clrMapOvr>
    <a:masterClrMapping xmlns:a="http://schemas.openxmlformats.org/drawingml/2006/main"/>
  </p:clrMapOvr>
</p:sld>
</file>