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4707c35c2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66d289c6145d4"/>
  </p:sldMasterIdLst>
  <p:sldIdLst>
    <p:sldId xmlns:r="http://schemas.openxmlformats.org/officeDocument/2006/relationships" id="256" r:id="R9bf448af54794560"/>
    <p:sldId xmlns:r="http://schemas.openxmlformats.org/officeDocument/2006/relationships" id="257" r:id="R7435a1c5cad148fb"/>
    <p:sldId xmlns:r="http://schemas.openxmlformats.org/officeDocument/2006/relationships" id="258" r:id="R3f425cb1e8134cda"/>
    <p:sldId xmlns:r="http://schemas.openxmlformats.org/officeDocument/2006/relationships" id="259" r:id="R4cbcfb98026f409e"/>
    <p:sldId xmlns:r="http://schemas.openxmlformats.org/officeDocument/2006/relationships" id="260" r:id="R354fac2cf1fc43be"/>
    <p:sldId xmlns:r="http://schemas.openxmlformats.org/officeDocument/2006/relationships" id="261" r:id="R0792dc6d7c7f4880"/>
    <p:sldId xmlns:r="http://schemas.openxmlformats.org/officeDocument/2006/relationships" id="262" r:id="R071418002792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66d289c6145d4" /><Relationship Type="http://schemas.openxmlformats.org/officeDocument/2006/relationships/slide" Target="/ppt/slides/slide1.xml" Id="R9bf448af54794560" /><Relationship Type="http://schemas.openxmlformats.org/officeDocument/2006/relationships/slide" Target="/ppt/slides/slide2.xml" Id="R7435a1c5cad148fb" /><Relationship Type="http://schemas.openxmlformats.org/officeDocument/2006/relationships/slide" Target="/ppt/slides/slide3.xml" Id="R3f425cb1e8134cda" /><Relationship Type="http://schemas.openxmlformats.org/officeDocument/2006/relationships/slide" Target="/ppt/slides/slide4.xml" Id="R4cbcfb98026f409e" /><Relationship Type="http://schemas.openxmlformats.org/officeDocument/2006/relationships/slide" Target="/ppt/slides/slide5.xml" Id="R354fac2cf1fc43be" /><Relationship Type="http://schemas.openxmlformats.org/officeDocument/2006/relationships/slide" Target="/ppt/slides/slide6.xml" Id="R0792dc6d7c7f4880" /><Relationship Type="http://schemas.openxmlformats.org/officeDocument/2006/relationships/slide" Target="/ppt/slides/slide7.xml" Id="R071418002792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03208a2a040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753e18a9a4291" /><Relationship Type="http://schemas.openxmlformats.org/officeDocument/2006/relationships/theme" Target="/ppt/slideMasters/theme/theme1.xml" Id="R781be5659c06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753e18a9a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f3055e03f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a10e7fcd3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dc635a75044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ece203762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26ae3cc664b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e8d26422b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d8693b189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−156 805 421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161 544 744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2 815 114 503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2 922 296 095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NORDTVEIT AUDUN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818 976 712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