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b42d9b203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2787c3ab9422d"/>
  </p:sldMasterIdLst>
  <p:sldIdLst>
    <p:sldId xmlns:r="http://schemas.openxmlformats.org/officeDocument/2006/relationships" id="256" r:id="Rfd6b9633ec874a0a"/>
    <p:sldId xmlns:r="http://schemas.openxmlformats.org/officeDocument/2006/relationships" id="257" r:id="R05509dca5fb54a10"/>
    <p:sldId xmlns:r="http://schemas.openxmlformats.org/officeDocument/2006/relationships" id="258" r:id="R71dabe7489004146"/>
    <p:sldId xmlns:r="http://schemas.openxmlformats.org/officeDocument/2006/relationships" id="259" r:id="Rc7eda161c3a94877"/>
    <p:sldId xmlns:r="http://schemas.openxmlformats.org/officeDocument/2006/relationships" id="260" r:id="R8195333f509d49b2"/>
    <p:sldId xmlns:r="http://schemas.openxmlformats.org/officeDocument/2006/relationships" id="261" r:id="Rf996a6ee6add42e5"/>
    <p:sldId xmlns:r="http://schemas.openxmlformats.org/officeDocument/2006/relationships" id="262" r:id="Rac1603471d57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2787c3ab9422d" /><Relationship Type="http://schemas.openxmlformats.org/officeDocument/2006/relationships/slide" Target="/ppt/slides/slide1.xml" Id="Rfd6b9633ec874a0a" /><Relationship Type="http://schemas.openxmlformats.org/officeDocument/2006/relationships/slide" Target="/ppt/slides/slide2.xml" Id="R05509dca5fb54a10" /><Relationship Type="http://schemas.openxmlformats.org/officeDocument/2006/relationships/slide" Target="/ppt/slides/slide3.xml" Id="R71dabe7489004146" /><Relationship Type="http://schemas.openxmlformats.org/officeDocument/2006/relationships/slide" Target="/ppt/slides/slide4.xml" Id="Rc7eda161c3a94877" /><Relationship Type="http://schemas.openxmlformats.org/officeDocument/2006/relationships/slide" Target="/ppt/slides/slide5.xml" Id="R8195333f509d49b2" /><Relationship Type="http://schemas.openxmlformats.org/officeDocument/2006/relationships/slide" Target="/ppt/slides/slide6.xml" Id="Rf996a6ee6add42e5" /><Relationship Type="http://schemas.openxmlformats.org/officeDocument/2006/relationships/slide" Target="/ppt/slides/slide7.xml" Id="Rac1603471d57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b034764fd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375b443974d05" /><Relationship Type="http://schemas.openxmlformats.org/officeDocument/2006/relationships/theme" Target="/ppt/slideMasters/theme/theme1.xml" Id="Re8918a392d2c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375b44397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cbc47be6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430c73a6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5ba5c4d9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fb4566a1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5751ac7f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85bd3440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3867657e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−27 410 762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2 794 280 701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4 013 385 295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4 291 274 122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GUSTAF ASPELIN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819 113 742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KAPITAL AS</a:t>
            </a:r>
          </a:p>
        </p:txBody>
      </p:sp>
    </p:spTree>
  </p:cSld>
  <p:clrMapOvr>
    <a:masterClrMapping xmlns:a="http://schemas.openxmlformats.org/drawingml/2006/main"/>
  </p:clrMapOvr>
</p:sld>
</file>