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0d3ffe6f0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5b3e406f84898"/>
  </p:sldMasterIdLst>
  <p:sldIdLst>
    <p:sldId xmlns:r="http://schemas.openxmlformats.org/officeDocument/2006/relationships" id="256" r:id="R612290c6db4746ae"/>
    <p:sldId xmlns:r="http://schemas.openxmlformats.org/officeDocument/2006/relationships" id="257" r:id="R02efa78d951a436f"/>
    <p:sldId xmlns:r="http://schemas.openxmlformats.org/officeDocument/2006/relationships" id="258" r:id="R1ba3fb95112d469a"/>
    <p:sldId xmlns:r="http://schemas.openxmlformats.org/officeDocument/2006/relationships" id="259" r:id="R22f71205049e497e"/>
    <p:sldId xmlns:r="http://schemas.openxmlformats.org/officeDocument/2006/relationships" id="260" r:id="R023af400c22a4197"/>
    <p:sldId xmlns:r="http://schemas.openxmlformats.org/officeDocument/2006/relationships" id="261" r:id="R6365effc4f2e4dde"/>
    <p:sldId xmlns:r="http://schemas.openxmlformats.org/officeDocument/2006/relationships" id="262" r:id="R0430d51746b0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5b3e406f84898" /><Relationship Type="http://schemas.openxmlformats.org/officeDocument/2006/relationships/slide" Target="/ppt/slides/slide1.xml" Id="R612290c6db4746ae" /><Relationship Type="http://schemas.openxmlformats.org/officeDocument/2006/relationships/slide" Target="/ppt/slides/slide2.xml" Id="R02efa78d951a436f" /><Relationship Type="http://schemas.openxmlformats.org/officeDocument/2006/relationships/slide" Target="/ppt/slides/slide3.xml" Id="R1ba3fb95112d469a" /><Relationship Type="http://schemas.openxmlformats.org/officeDocument/2006/relationships/slide" Target="/ppt/slides/slide4.xml" Id="R22f71205049e497e" /><Relationship Type="http://schemas.openxmlformats.org/officeDocument/2006/relationships/slide" Target="/ppt/slides/slide5.xml" Id="R023af400c22a4197" /><Relationship Type="http://schemas.openxmlformats.org/officeDocument/2006/relationships/slide" Target="/ppt/slides/slide6.xml" Id="R6365effc4f2e4dde" /><Relationship Type="http://schemas.openxmlformats.org/officeDocument/2006/relationships/slide" Target="/ppt/slides/slide7.xml" Id="R0430d51746b0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47f7b7310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edd1596447cf" /><Relationship Type="http://schemas.openxmlformats.org/officeDocument/2006/relationships/theme" Target="/ppt/slideMasters/theme/theme1.xml" Id="Raa7d7ad8f6fc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9edd15964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088c0169a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80eac7e35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c957c178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f547ed24d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d5525aae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8b4b6cfca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525bd076d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ANETTE HATLESTAD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Spjeldsvegen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819 204 802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