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442f4dd26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ccc0e097c4370"/>
  </p:sldMasterIdLst>
  <p:sldIdLst>
    <p:sldId xmlns:r="http://schemas.openxmlformats.org/officeDocument/2006/relationships" id="256" r:id="R4dbda30fae334393"/>
    <p:sldId xmlns:r="http://schemas.openxmlformats.org/officeDocument/2006/relationships" id="257" r:id="Ra55c53d98c4144af"/>
    <p:sldId xmlns:r="http://schemas.openxmlformats.org/officeDocument/2006/relationships" id="258" r:id="R619ea972e79b4625"/>
    <p:sldId xmlns:r="http://schemas.openxmlformats.org/officeDocument/2006/relationships" id="259" r:id="R8e5896f5a8c74c63"/>
    <p:sldId xmlns:r="http://schemas.openxmlformats.org/officeDocument/2006/relationships" id="260" r:id="Rf2f76a175230458e"/>
    <p:sldId xmlns:r="http://schemas.openxmlformats.org/officeDocument/2006/relationships" id="261" r:id="R3216c7320c81483f"/>
    <p:sldId xmlns:r="http://schemas.openxmlformats.org/officeDocument/2006/relationships" id="262" r:id="R072da63f1060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ccc0e097c4370" /><Relationship Type="http://schemas.openxmlformats.org/officeDocument/2006/relationships/slide" Target="/ppt/slides/slide1.xml" Id="R4dbda30fae334393" /><Relationship Type="http://schemas.openxmlformats.org/officeDocument/2006/relationships/slide" Target="/ppt/slides/slide2.xml" Id="Ra55c53d98c4144af" /><Relationship Type="http://schemas.openxmlformats.org/officeDocument/2006/relationships/slide" Target="/ppt/slides/slide3.xml" Id="R619ea972e79b4625" /><Relationship Type="http://schemas.openxmlformats.org/officeDocument/2006/relationships/slide" Target="/ppt/slides/slide4.xml" Id="R8e5896f5a8c74c63" /><Relationship Type="http://schemas.openxmlformats.org/officeDocument/2006/relationships/slide" Target="/ppt/slides/slide5.xml" Id="Rf2f76a175230458e" /><Relationship Type="http://schemas.openxmlformats.org/officeDocument/2006/relationships/slide" Target="/ppt/slides/slide6.xml" Id="R3216c7320c81483f" /><Relationship Type="http://schemas.openxmlformats.org/officeDocument/2006/relationships/slide" Target="/ppt/slides/slide7.xml" Id="R072da63f1060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94f0332bc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b9c3e8fa4596" /><Relationship Type="http://schemas.openxmlformats.org/officeDocument/2006/relationships/theme" Target="/ppt/slideMasters/theme/theme1.xml" Id="Rfca187214f2c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7b9c3e8fa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165f9898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34406d83c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3b7d5f258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296f237c6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f91a4476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675e54715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09a1bb8e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MARYLEBONE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31 993 917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1 396 372 632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1 502 248 618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MELANIE TONE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819 576 912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