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293048c4804d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f1b103c2244102"/>
  </p:sldMasterIdLst>
  <p:sldIdLst>
    <p:sldId xmlns:r="http://schemas.openxmlformats.org/officeDocument/2006/relationships" id="256" r:id="R07de791a9ff0404f"/>
    <p:sldId xmlns:r="http://schemas.openxmlformats.org/officeDocument/2006/relationships" id="257" r:id="Ra7e4d333e2a54348"/>
    <p:sldId xmlns:r="http://schemas.openxmlformats.org/officeDocument/2006/relationships" id="258" r:id="R48177b8bf36b4760"/>
    <p:sldId xmlns:r="http://schemas.openxmlformats.org/officeDocument/2006/relationships" id="259" r:id="Red6f0f8f02124faf"/>
    <p:sldId xmlns:r="http://schemas.openxmlformats.org/officeDocument/2006/relationships" id="260" r:id="Rb6389be622d045d4"/>
    <p:sldId xmlns:r="http://schemas.openxmlformats.org/officeDocument/2006/relationships" id="261" r:id="R7481a011363648d4"/>
    <p:sldId xmlns:r="http://schemas.openxmlformats.org/officeDocument/2006/relationships" id="262" r:id="R079c43e66a2642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f1b103c2244102" /><Relationship Type="http://schemas.openxmlformats.org/officeDocument/2006/relationships/slide" Target="/ppt/slides/slide1.xml" Id="R07de791a9ff0404f" /><Relationship Type="http://schemas.openxmlformats.org/officeDocument/2006/relationships/slide" Target="/ppt/slides/slide2.xml" Id="Ra7e4d333e2a54348" /><Relationship Type="http://schemas.openxmlformats.org/officeDocument/2006/relationships/slide" Target="/ppt/slides/slide3.xml" Id="R48177b8bf36b4760" /><Relationship Type="http://schemas.openxmlformats.org/officeDocument/2006/relationships/slide" Target="/ppt/slides/slide4.xml" Id="Red6f0f8f02124faf" /><Relationship Type="http://schemas.openxmlformats.org/officeDocument/2006/relationships/slide" Target="/ppt/slides/slide5.xml" Id="Rb6389be622d045d4" /><Relationship Type="http://schemas.openxmlformats.org/officeDocument/2006/relationships/slide" Target="/ppt/slides/slide6.xml" Id="R7481a011363648d4" /><Relationship Type="http://schemas.openxmlformats.org/officeDocument/2006/relationships/slide" Target="/ppt/slides/slide7.xml" Id="R079c43e66a2642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f99ede662b46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6eee248a54491" /><Relationship Type="http://schemas.openxmlformats.org/officeDocument/2006/relationships/theme" Target="/ppt/slideMasters/theme/theme1.xml" Id="R7e646471b27f49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b6eee248a544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98bcc01d3042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4c60c47354b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7f014ecb34d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bc884da1747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b1d8aafab4b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6df6816f543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e2328e54d44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BØRKE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BØRKE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179 182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BØRKE ODD-HERMANN ROEL  –  96,0 %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CURRIE INGVILD RUGSTAD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HOZORI MARTHE BØRKE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N404, Tårnvegen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2380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819 738 122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