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003e18a36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1424b98a64e67"/>
  </p:sldMasterIdLst>
  <p:sldIdLst>
    <p:sldId xmlns:r="http://schemas.openxmlformats.org/officeDocument/2006/relationships" id="256" r:id="R271ad5cb02e24d2b"/>
    <p:sldId xmlns:r="http://schemas.openxmlformats.org/officeDocument/2006/relationships" id="257" r:id="R4307acd059b74b28"/>
    <p:sldId xmlns:r="http://schemas.openxmlformats.org/officeDocument/2006/relationships" id="258" r:id="Rc3b5934788314dcc"/>
    <p:sldId xmlns:r="http://schemas.openxmlformats.org/officeDocument/2006/relationships" id="259" r:id="Rfd7e29f417a242f4"/>
    <p:sldId xmlns:r="http://schemas.openxmlformats.org/officeDocument/2006/relationships" id="260" r:id="R2a4e4f63238e4d18"/>
    <p:sldId xmlns:r="http://schemas.openxmlformats.org/officeDocument/2006/relationships" id="261" r:id="R1ce4c9480ec64f5c"/>
    <p:sldId xmlns:r="http://schemas.openxmlformats.org/officeDocument/2006/relationships" id="262" r:id="R2e9ae44aff28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1424b98a64e67" /><Relationship Type="http://schemas.openxmlformats.org/officeDocument/2006/relationships/slide" Target="/ppt/slides/slide1.xml" Id="R271ad5cb02e24d2b" /><Relationship Type="http://schemas.openxmlformats.org/officeDocument/2006/relationships/slide" Target="/ppt/slides/slide2.xml" Id="R4307acd059b74b28" /><Relationship Type="http://schemas.openxmlformats.org/officeDocument/2006/relationships/slide" Target="/ppt/slides/slide3.xml" Id="Rc3b5934788314dcc" /><Relationship Type="http://schemas.openxmlformats.org/officeDocument/2006/relationships/slide" Target="/ppt/slides/slide4.xml" Id="Rfd7e29f417a242f4" /><Relationship Type="http://schemas.openxmlformats.org/officeDocument/2006/relationships/slide" Target="/ppt/slides/slide5.xml" Id="R2a4e4f63238e4d18" /><Relationship Type="http://schemas.openxmlformats.org/officeDocument/2006/relationships/slide" Target="/ppt/slides/slide6.xml" Id="R1ce4c9480ec64f5c" /><Relationship Type="http://schemas.openxmlformats.org/officeDocument/2006/relationships/slide" Target="/ppt/slides/slide7.xml" Id="R2e9ae44aff28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f5d4667bc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367836f47437a" /><Relationship Type="http://schemas.openxmlformats.org/officeDocument/2006/relationships/theme" Target="/ppt/slideMasters/theme/theme1.xml" Id="Rb524f5ec9ba7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367836f47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bee4462ff4e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75b28f5d6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9d51e1688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ca628531640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452f8d71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7b250a13b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4e8fbdad4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 CAPITAL 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−6 582 568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42 420 158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STIFTELSE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819 937 222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