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8b85d405b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b06346891405e"/>
  </p:sldMasterIdLst>
  <p:sldIdLst>
    <p:sldId xmlns:r="http://schemas.openxmlformats.org/officeDocument/2006/relationships" id="256" r:id="R410cc023a6bb4e4b"/>
    <p:sldId xmlns:r="http://schemas.openxmlformats.org/officeDocument/2006/relationships" id="257" r:id="Rbd2cd6daef9b421f"/>
    <p:sldId xmlns:r="http://schemas.openxmlformats.org/officeDocument/2006/relationships" id="258" r:id="R3469f18f65164c78"/>
    <p:sldId xmlns:r="http://schemas.openxmlformats.org/officeDocument/2006/relationships" id="259" r:id="R8f1dd9f4e992475a"/>
    <p:sldId xmlns:r="http://schemas.openxmlformats.org/officeDocument/2006/relationships" id="260" r:id="Rdd4ad3fd0acb40e2"/>
    <p:sldId xmlns:r="http://schemas.openxmlformats.org/officeDocument/2006/relationships" id="261" r:id="R12334273264b41ac"/>
    <p:sldId xmlns:r="http://schemas.openxmlformats.org/officeDocument/2006/relationships" id="262" r:id="R6e6987c466c5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b06346891405e" /><Relationship Type="http://schemas.openxmlformats.org/officeDocument/2006/relationships/slide" Target="/ppt/slides/slide1.xml" Id="R410cc023a6bb4e4b" /><Relationship Type="http://schemas.openxmlformats.org/officeDocument/2006/relationships/slide" Target="/ppt/slides/slide2.xml" Id="Rbd2cd6daef9b421f" /><Relationship Type="http://schemas.openxmlformats.org/officeDocument/2006/relationships/slide" Target="/ppt/slides/slide3.xml" Id="R3469f18f65164c78" /><Relationship Type="http://schemas.openxmlformats.org/officeDocument/2006/relationships/slide" Target="/ppt/slides/slide4.xml" Id="R8f1dd9f4e992475a" /><Relationship Type="http://schemas.openxmlformats.org/officeDocument/2006/relationships/slide" Target="/ppt/slides/slide5.xml" Id="Rdd4ad3fd0acb40e2" /><Relationship Type="http://schemas.openxmlformats.org/officeDocument/2006/relationships/slide" Target="/ppt/slides/slide6.xml" Id="R12334273264b41ac" /><Relationship Type="http://schemas.openxmlformats.org/officeDocument/2006/relationships/slide" Target="/ppt/slides/slide7.xml" Id="R6e6987c466c5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38a6fabee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69e6a1ff44980" /><Relationship Type="http://schemas.openxmlformats.org/officeDocument/2006/relationships/theme" Target="/ppt/slideMasters/theme/theme1.xml" Id="R8e47b506a71f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69e6a1ff4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810c55134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b5ce9975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a3c65279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35ee2be47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ffeca816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76b57e2f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cf0f2891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