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ad08092b4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c7738fed540d9"/>
  </p:sldMasterIdLst>
  <p:sldIdLst>
    <p:sldId xmlns:r="http://schemas.openxmlformats.org/officeDocument/2006/relationships" id="256" r:id="Rc04d90c750894a62"/>
    <p:sldId xmlns:r="http://schemas.openxmlformats.org/officeDocument/2006/relationships" id="257" r:id="Rd61e4549aef040b2"/>
    <p:sldId xmlns:r="http://schemas.openxmlformats.org/officeDocument/2006/relationships" id="258" r:id="Rfc553d47fe06413b"/>
    <p:sldId xmlns:r="http://schemas.openxmlformats.org/officeDocument/2006/relationships" id="259" r:id="R4ede3372f6a94295"/>
    <p:sldId xmlns:r="http://schemas.openxmlformats.org/officeDocument/2006/relationships" id="260" r:id="R1bd1fcf481414857"/>
    <p:sldId xmlns:r="http://schemas.openxmlformats.org/officeDocument/2006/relationships" id="261" r:id="R33cc5fa99f824382"/>
    <p:sldId xmlns:r="http://schemas.openxmlformats.org/officeDocument/2006/relationships" id="262" r:id="Rbb889b1c91c4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c7738fed540d9" /><Relationship Type="http://schemas.openxmlformats.org/officeDocument/2006/relationships/slide" Target="/ppt/slides/slide1.xml" Id="Rc04d90c750894a62" /><Relationship Type="http://schemas.openxmlformats.org/officeDocument/2006/relationships/slide" Target="/ppt/slides/slide2.xml" Id="Rd61e4549aef040b2" /><Relationship Type="http://schemas.openxmlformats.org/officeDocument/2006/relationships/slide" Target="/ppt/slides/slide3.xml" Id="Rfc553d47fe06413b" /><Relationship Type="http://schemas.openxmlformats.org/officeDocument/2006/relationships/slide" Target="/ppt/slides/slide4.xml" Id="R4ede3372f6a94295" /><Relationship Type="http://schemas.openxmlformats.org/officeDocument/2006/relationships/slide" Target="/ppt/slides/slide5.xml" Id="R1bd1fcf481414857" /><Relationship Type="http://schemas.openxmlformats.org/officeDocument/2006/relationships/slide" Target="/ppt/slides/slide6.xml" Id="R33cc5fa99f824382" /><Relationship Type="http://schemas.openxmlformats.org/officeDocument/2006/relationships/slide" Target="/ppt/slides/slide7.xml" Id="Rbb889b1c91c4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7c7f7d85f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f68182cf4d7d" /><Relationship Type="http://schemas.openxmlformats.org/officeDocument/2006/relationships/theme" Target="/ppt/slideMasters/theme/theme1.xml" Id="R1e0903c05ef5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11f68182cf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ff83101d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9e05f9c8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ac209e3d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5ed9f0487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4f6c4fc5a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14a8176b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cba7d565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