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f81db4e45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cadb44f964a0e"/>
  </p:sldMasterIdLst>
  <p:sldIdLst>
    <p:sldId xmlns:r="http://schemas.openxmlformats.org/officeDocument/2006/relationships" id="256" r:id="R5ac412e7e50a4733"/>
    <p:sldId xmlns:r="http://schemas.openxmlformats.org/officeDocument/2006/relationships" id="257" r:id="Raf4c757ff6bb45a0"/>
    <p:sldId xmlns:r="http://schemas.openxmlformats.org/officeDocument/2006/relationships" id="258" r:id="R2db9264a2f3a48e0"/>
    <p:sldId xmlns:r="http://schemas.openxmlformats.org/officeDocument/2006/relationships" id="259" r:id="R7b1e7c48bc7342d8"/>
    <p:sldId xmlns:r="http://schemas.openxmlformats.org/officeDocument/2006/relationships" id="260" r:id="Rc9b35541d9f94105"/>
    <p:sldId xmlns:r="http://schemas.openxmlformats.org/officeDocument/2006/relationships" id="261" r:id="R55bc2e12b2544c78"/>
    <p:sldId xmlns:r="http://schemas.openxmlformats.org/officeDocument/2006/relationships" id="262" r:id="Ra5e7069a46c6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cadb44f964a0e" /><Relationship Type="http://schemas.openxmlformats.org/officeDocument/2006/relationships/slide" Target="/ppt/slides/slide1.xml" Id="R5ac412e7e50a4733" /><Relationship Type="http://schemas.openxmlformats.org/officeDocument/2006/relationships/slide" Target="/ppt/slides/slide2.xml" Id="Raf4c757ff6bb45a0" /><Relationship Type="http://schemas.openxmlformats.org/officeDocument/2006/relationships/slide" Target="/ppt/slides/slide3.xml" Id="R2db9264a2f3a48e0" /><Relationship Type="http://schemas.openxmlformats.org/officeDocument/2006/relationships/slide" Target="/ppt/slides/slide4.xml" Id="R7b1e7c48bc7342d8" /><Relationship Type="http://schemas.openxmlformats.org/officeDocument/2006/relationships/slide" Target="/ppt/slides/slide5.xml" Id="Rc9b35541d9f94105" /><Relationship Type="http://schemas.openxmlformats.org/officeDocument/2006/relationships/slide" Target="/ppt/slides/slide6.xml" Id="R55bc2e12b2544c78" /><Relationship Type="http://schemas.openxmlformats.org/officeDocument/2006/relationships/slide" Target="/ppt/slides/slide7.xml" Id="Ra5e7069a46c6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3546ca560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b9a0d362e4582" /><Relationship Type="http://schemas.openxmlformats.org/officeDocument/2006/relationships/theme" Target="/ppt/slideMasters/theme/theme1.xml" Id="R861be5cc990c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b9a0d362e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31368579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0d7a786db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017212496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c14a95f39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e156c3dd0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41383220d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9b907109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A-INVEST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14 418 651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SVEN GUNNAR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820 937 872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