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b6ac169f1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6d27a459e4a24"/>
  </p:sldMasterIdLst>
  <p:sldIdLst>
    <p:sldId xmlns:r="http://schemas.openxmlformats.org/officeDocument/2006/relationships" id="256" r:id="R12e7ed33a8474fb0"/>
    <p:sldId xmlns:r="http://schemas.openxmlformats.org/officeDocument/2006/relationships" id="257" r:id="R1c0e91f1d07e4cd2"/>
    <p:sldId xmlns:r="http://schemas.openxmlformats.org/officeDocument/2006/relationships" id="258" r:id="R6c5947f5d53147e9"/>
    <p:sldId xmlns:r="http://schemas.openxmlformats.org/officeDocument/2006/relationships" id="259" r:id="R259d670d1f184847"/>
    <p:sldId xmlns:r="http://schemas.openxmlformats.org/officeDocument/2006/relationships" id="260" r:id="R8f7a8faacd6f45e7"/>
    <p:sldId xmlns:r="http://schemas.openxmlformats.org/officeDocument/2006/relationships" id="261" r:id="R420f14d557a24f2e"/>
    <p:sldId xmlns:r="http://schemas.openxmlformats.org/officeDocument/2006/relationships" id="262" r:id="Re71038958cab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6d27a459e4a24" /><Relationship Type="http://schemas.openxmlformats.org/officeDocument/2006/relationships/slide" Target="/ppt/slides/slide1.xml" Id="R12e7ed33a8474fb0" /><Relationship Type="http://schemas.openxmlformats.org/officeDocument/2006/relationships/slide" Target="/ppt/slides/slide2.xml" Id="R1c0e91f1d07e4cd2" /><Relationship Type="http://schemas.openxmlformats.org/officeDocument/2006/relationships/slide" Target="/ppt/slides/slide3.xml" Id="R6c5947f5d53147e9" /><Relationship Type="http://schemas.openxmlformats.org/officeDocument/2006/relationships/slide" Target="/ppt/slides/slide4.xml" Id="R259d670d1f184847" /><Relationship Type="http://schemas.openxmlformats.org/officeDocument/2006/relationships/slide" Target="/ppt/slides/slide5.xml" Id="R8f7a8faacd6f45e7" /><Relationship Type="http://schemas.openxmlformats.org/officeDocument/2006/relationships/slide" Target="/ppt/slides/slide6.xml" Id="R420f14d557a24f2e" /><Relationship Type="http://schemas.openxmlformats.org/officeDocument/2006/relationships/slide" Target="/ppt/slides/slide7.xml" Id="Re71038958cab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eec3d7d63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e26649e84127" /><Relationship Type="http://schemas.openxmlformats.org/officeDocument/2006/relationships/theme" Target="/ppt/slideMasters/theme/theme1.xml" Id="R5a36b454924f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9e26649e8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099e6958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b3d560e6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5d695197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e5a68702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36ad2408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3567d73c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83e3dda1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