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1f88f5e7ea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cd93ca7fde4f34"/>
  </p:sldMasterIdLst>
  <p:sldIdLst>
    <p:sldId xmlns:r="http://schemas.openxmlformats.org/officeDocument/2006/relationships" id="256" r:id="R1a91c0aede2a4c9e"/>
    <p:sldId xmlns:r="http://schemas.openxmlformats.org/officeDocument/2006/relationships" id="257" r:id="Rab447894a6414bf0"/>
    <p:sldId xmlns:r="http://schemas.openxmlformats.org/officeDocument/2006/relationships" id="258" r:id="Rb70da4c35b594610"/>
    <p:sldId xmlns:r="http://schemas.openxmlformats.org/officeDocument/2006/relationships" id="259" r:id="R6676d49a5be541fc"/>
    <p:sldId xmlns:r="http://schemas.openxmlformats.org/officeDocument/2006/relationships" id="260" r:id="R0a12d0981eb543c4"/>
    <p:sldId xmlns:r="http://schemas.openxmlformats.org/officeDocument/2006/relationships" id="261" r:id="R73e4faf0c01e4adf"/>
    <p:sldId xmlns:r="http://schemas.openxmlformats.org/officeDocument/2006/relationships" id="262" r:id="R7e15cd649fd8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d93ca7fde4f34" /><Relationship Type="http://schemas.openxmlformats.org/officeDocument/2006/relationships/slide" Target="/ppt/slides/slide1.xml" Id="R1a91c0aede2a4c9e" /><Relationship Type="http://schemas.openxmlformats.org/officeDocument/2006/relationships/slide" Target="/ppt/slides/slide2.xml" Id="Rab447894a6414bf0" /><Relationship Type="http://schemas.openxmlformats.org/officeDocument/2006/relationships/slide" Target="/ppt/slides/slide3.xml" Id="Rb70da4c35b594610" /><Relationship Type="http://schemas.openxmlformats.org/officeDocument/2006/relationships/slide" Target="/ppt/slides/slide4.xml" Id="R6676d49a5be541fc" /><Relationship Type="http://schemas.openxmlformats.org/officeDocument/2006/relationships/slide" Target="/ppt/slides/slide5.xml" Id="R0a12d0981eb543c4" /><Relationship Type="http://schemas.openxmlformats.org/officeDocument/2006/relationships/slide" Target="/ppt/slides/slide6.xml" Id="R73e4faf0c01e4adf" /><Relationship Type="http://schemas.openxmlformats.org/officeDocument/2006/relationships/slide" Target="/ppt/slides/slide7.xml" Id="R7e15cd649fd8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aa2e1dbfe40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30b2727394e19" /><Relationship Type="http://schemas.openxmlformats.org/officeDocument/2006/relationships/theme" Target="/ppt/slideMasters/theme/theme1.xml" Id="R430f3ba0666840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30b272739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e533600a4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3d1bf2b7e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fb4239b2f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d1e77f581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610871bc1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5be09e96c41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d996967e4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6 025 682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6 065 533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MARLEN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Brøtergata 4F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821 087 732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