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eb4e92f7240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b2f256bd5e44a2"/>
  </p:sldMasterIdLst>
  <p:sldIdLst>
    <p:sldId xmlns:r="http://schemas.openxmlformats.org/officeDocument/2006/relationships" id="256" r:id="R38388fc74469439a"/>
    <p:sldId xmlns:r="http://schemas.openxmlformats.org/officeDocument/2006/relationships" id="257" r:id="R78f14f685205425d"/>
    <p:sldId xmlns:r="http://schemas.openxmlformats.org/officeDocument/2006/relationships" id="258" r:id="Ra4740c56ecb449a4"/>
    <p:sldId xmlns:r="http://schemas.openxmlformats.org/officeDocument/2006/relationships" id="259" r:id="Rb9a2f4eedc8a4ea5"/>
    <p:sldId xmlns:r="http://schemas.openxmlformats.org/officeDocument/2006/relationships" id="260" r:id="R70dbbd3e2c924878"/>
    <p:sldId xmlns:r="http://schemas.openxmlformats.org/officeDocument/2006/relationships" id="261" r:id="R41865ec6967d422f"/>
    <p:sldId xmlns:r="http://schemas.openxmlformats.org/officeDocument/2006/relationships" id="262" r:id="R6f324d8073b1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2f256bd5e44a2" /><Relationship Type="http://schemas.openxmlformats.org/officeDocument/2006/relationships/slide" Target="/ppt/slides/slide1.xml" Id="R38388fc74469439a" /><Relationship Type="http://schemas.openxmlformats.org/officeDocument/2006/relationships/slide" Target="/ppt/slides/slide2.xml" Id="R78f14f685205425d" /><Relationship Type="http://schemas.openxmlformats.org/officeDocument/2006/relationships/slide" Target="/ppt/slides/slide3.xml" Id="Ra4740c56ecb449a4" /><Relationship Type="http://schemas.openxmlformats.org/officeDocument/2006/relationships/slide" Target="/ppt/slides/slide4.xml" Id="Rb9a2f4eedc8a4ea5" /><Relationship Type="http://schemas.openxmlformats.org/officeDocument/2006/relationships/slide" Target="/ppt/slides/slide5.xml" Id="R70dbbd3e2c924878" /><Relationship Type="http://schemas.openxmlformats.org/officeDocument/2006/relationships/slide" Target="/ppt/slides/slide6.xml" Id="R41865ec6967d422f" /><Relationship Type="http://schemas.openxmlformats.org/officeDocument/2006/relationships/slide" Target="/ppt/slides/slide7.xml" Id="R6f324d8073b1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934adc89c4b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8cd137d634ed5" /><Relationship Type="http://schemas.openxmlformats.org/officeDocument/2006/relationships/theme" Target="/ppt/slideMasters/theme/theme1.xml" Id="R034a45dc76af4b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38cd137d634e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dae505ec9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96acfa508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219a1caba47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44a227a1245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36c87ab6a4d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e7272ca0040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d33a3f67944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327 427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−3 649 803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13 055 840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70 197 882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103 788 011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821 262 232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