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b75e850cf445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0a8c7a25d3415e"/>
  </p:sldMasterIdLst>
  <p:sldIdLst>
    <p:sldId xmlns:r="http://schemas.openxmlformats.org/officeDocument/2006/relationships" id="256" r:id="Rac5aa332549b4287"/>
    <p:sldId xmlns:r="http://schemas.openxmlformats.org/officeDocument/2006/relationships" id="257" r:id="Re65dec1b169a416b"/>
    <p:sldId xmlns:r="http://schemas.openxmlformats.org/officeDocument/2006/relationships" id="258" r:id="R95f55f24610b40d6"/>
    <p:sldId xmlns:r="http://schemas.openxmlformats.org/officeDocument/2006/relationships" id="259" r:id="Rf5679b5fc9ce45ef"/>
    <p:sldId xmlns:r="http://schemas.openxmlformats.org/officeDocument/2006/relationships" id="260" r:id="Rab0d4b46b9e04f9f"/>
    <p:sldId xmlns:r="http://schemas.openxmlformats.org/officeDocument/2006/relationships" id="261" r:id="R62dd990485494c0c"/>
    <p:sldId xmlns:r="http://schemas.openxmlformats.org/officeDocument/2006/relationships" id="262" r:id="Re94bc4340beb46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0a8c7a25d3415e" /><Relationship Type="http://schemas.openxmlformats.org/officeDocument/2006/relationships/slide" Target="/ppt/slides/slide1.xml" Id="Rac5aa332549b4287" /><Relationship Type="http://schemas.openxmlformats.org/officeDocument/2006/relationships/slide" Target="/ppt/slides/slide2.xml" Id="Re65dec1b169a416b" /><Relationship Type="http://schemas.openxmlformats.org/officeDocument/2006/relationships/slide" Target="/ppt/slides/slide3.xml" Id="R95f55f24610b40d6" /><Relationship Type="http://schemas.openxmlformats.org/officeDocument/2006/relationships/slide" Target="/ppt/slides/slide4.xml" Id="Rf5679b5fc9ce45ef" /><Relationship Type="http://schemas.openxmlformats.org/officeDocument/2006/relationships/slide" Target="/ppt/slides/slide5.xml" Id="Rab0d4b46b9e04f9f" /><Relationship Type="http://schemas.openxmlformats.org/officeDocument/2006/relationships/slide" Target="/ppt/slides/slide6.xml" Id="R62dd990485494c0c" /><Relationship Type="http://schemas.openxmlformats.org/officeDocument/2006/relationships/slide" Target="/ppt/slides/slide7.xml" Id="Re94bc4340beb46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b41ecc94149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3c7414f414546" /><Relationship Type="http://schemas.openxmlformats.org/officeDocument/2006/relationships/theme" Target="/ppt/slideMasters/theme/theme1.xml" Id="R180fab2ce2bc40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b3c7414f4145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1370ebd6d42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fb09ba1e740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8a041b2344a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d2a2ffb3b46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23059dd9a40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809a9bd964e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0a436672946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RONDANE FABRIKKER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RONDANE FABRIKKER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21 676 192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5 868 136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24 472 003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FARVEHUSET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Skjellveien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821 368 782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