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96c477f68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7a8e8e7cb442c"/>
  </p:sldMasterIdLst>
  <p:sldIdLst>
    <p:sldId xmlns:r="http://schemas.openxmlformats.org/officeDocument/2006/relationships" id="256" r:id="R52d0a05cd21d4c7c"/>
    <p:sldId xmlns:r="http://schemas.openxmlformats.org/officeDocument/2006/relationships" id="257" r:id="R3af4d67048284567"/>
    <p:sldId xmlns:r="http://schemas.openxmlformats.org/officeDocument/2006/relationships" id="258" r:id="R1ca337b3b8f04140"/>
    <p:sldId xmlns:r="http://schemas.openxmlformats.org/officeDocument/2006/relationships" id="259" r:id="Rd5d3fb363ae642ff"/>
    <p:sldId xmlns:r="http://schemas.openxmlformats.org/officeDocument/2006/relationships" id="260" r:id="R3ca7836c0ae84ace"/>
    <p:sldId xmlns:r="http://schemas.openxmlformats.org/officeDocument/2006/relationships" id="261" r:id="Rabc79818c6194f86"/>
    <p:sldId xmlns:r="http://schemas.openxmlformats.org/officeDocument/2006/relationships" id="262" r:id="Rf44a59234e73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7a8e8e7cb442c" /><Relationship Type="http://schemas.openxmlformats.org/officeDocument/2006/relationships/slide" Target="/ppt/slides/slide1.xml" Id="R52d0a05cd21d4c7c" /><Relationship Type="http://schemas.openxmlformats.org/officeDocument/2006/relationships/slide" Target="/ppt/slides/slide2.xml" Id="R3af4d67048284567" /><Relationship Type="http://schemas.openxmlformats.org/officeDocument/2006/relationships/slide" Target="/ppt/slides/slide3.xml" Id="R1ca337b3b8f04140" /><Relationship Type="http://schemas.openxmlformats.org/officeDocument/2006/relationships/slide" Target="/ppt/slides/slide4.xml" Id="Rd5d3fb363ae642ff" /><Relationship Type="http://schemas.openxmlformats.org/officeDocument/2006/relationships/slide" Target="/ppt/slides/slide5.xml" Id="R3ca7836c0ae84ace" /><Relationship Type="http://schemas.openxmlformats.org/officeDocument/2006/relationships/slide" Target="/ppt/slides/slide6.xml" Id="Rabc79818c6194f86" /><Relationship Type="http://schemas.openxmlformats.org/officeDocument/2006/relationships/slide" Target="/ppt/slides/slide7.xml" Id="Rf44a59234e73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b3363d5f1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1e0e283b4753" /><Relationship Type="http://schemas.openxmlformats.org/officeDocument/2006/relationships/theme" Target="/ppt/slideMasters/theme/theme1.xml" Id="Rf419fa14f603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f1e0e283b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2668f106b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6408d84d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bf30ddae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454573f1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50684df0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5ef98e1b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cee22167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