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5ae1b3af2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ae84933e64ae1"/>
  </p:sldMasterIdLst>
  <p:sldIdLst>
    <p:sldId xmlns:r="http://schemas.openxmlformats.org/officeDocument/2006/relationships" id="256" r:id="R32b8d4d412944af4"/>
    <p:sldId xmlns:r="http://schemas.openxmlformats.org/officeDocument/2006/relationships" id="257" r:id="R00ad4dc5b8f44c2b"/>
    <p:sldId xmlns:r="http://schemas.openxmlformats.org/officeDocument/2006/relationships" id="258" r:id="R9b63c8f829c14aca"/>
    <p:sldId xmlns:r="http://schemas.openxmlformats.org/officeDocument/2006/relationships" id="259" r:id="R2006bc43c09e484f"/>
    <p:sldId xmlns:r="http://schemas.openxmlformats.org/officeDocument/2006/relationships" id="260" r:id="R0628ffe691d74c4c"/>
    <p:sldId xmlns:r="http://schemas.openxmlformats.org/officeDocument/2006/relationships" id="261" r:id="Rea0199904e7542a0"/>
    <p:sldId xmlns:r="http://schemas.openxmlformats.org/officeDocument/2006/relationships" id="262" r:id="R8806b22d5170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ae84933e64ae1" /><Relationship Type="http://schemas.openxmlformats.org/officeDocument/2006/relationships/slide" Target="/ppt/slides/slide1.xml" Id="R32b8d4d412944af4" /><Relationship Type="http://schemas.openxmlformats.org/officeDocument/2006/relationships/slide" Target="/ppt/slides/slide2.xml" Id="R00ad4dc5b8f44c2b" /><Relationship Type="http://schemas.openxmlformats.org/officeDocument/2006/relationships/slide" Target="/ppt/slides/slide3.xml" Id="R9b63c8f829c14aca" /><Relationship Type="http://schemas.openxmlformats.org/officeDocument/2006/relationships/slide" Target="/ppt/slides/slide4.xml" Id="R2006bc43c09e484f" /><Relationship Type="http://schemas.openxmlformats.org/officeDocument/2006/relationships/slide" Target="/ppt/slides/slide5.xml" Id="R0628ffe691d74c4c" /><Relationship Type="http://schemas.openxmlformats.org/officeDocument/2006/relationships/slide" Target="/ppt/slides/slide6.xml" Id="Rea0199904e7542a0" /><Relationship Type="http://schemas.openxmlformats.org/officeDocument/2006/relationships/slide" Target="/ppt/slides/slide7.xml" Id="R8806b22d5170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d57c94cdf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ba889a0204d6c" /><Relationship Type="http://schemas.openxmlformats.org/officeDocument/2006/relationships/theme" Target="/ppt/slideMasters/theme/theme1.xml" Id="R4a8545845d2b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ba889a020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2d96e5547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d626d53eb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ebd154422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15dd9bdc9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e03614cf7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6b60095f144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576e7b25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70 259 652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74 943 991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LASSE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821 966 132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