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7c2b48db7c43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e9069297ce4207"/>
  </p:sldMasterIdLst>
  <p:sldIdLst>
    <p:sldId xmlns:r="http://schemas.openxmlformats.org/officeDocument/2006/relationships" id="256" r:id="R5f3e0e2dd54149e8"/>
    <p:sldId xmlns:r="http://schemas.openxmlformats.org/officeDocument/2006/relationships" id="257" r:id="R74fed7b83e36452a"/>
    <p:sldId xmlns:r="http://schemas.openxmlformats.org/officeDocument/2006/relationships" id="258" r:id="Rae7b3c49b3b74986"/>
    <p:sldId xmlns:r="http://schemas.openxmlformats.org/officeDocument/2006/relationships" id="259" r:id="R82b40db74cfa47ab"/>
    <p:sldId xmlns:r="http://schemas.openxmlformats.org/officeDocument/2006/relationships" id="260" r:id="Re81a245c249447a9"/>
    <p:sldId xmlns:r="http://schemas.openxmlformats.org/officeDocument/2006/relationships" id="261" r:id="Rcd5f648cbdc04098"/>
    <p:sldId xmlns:r="http://schemas.openxmlformats.org/officeDocument/2006/relationships" id="262" r:id="Rc9143a3c0d0e44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e9069297ce4207" /><Relationship Type="http://schemas.openxmlformats.org/officeDocument/2006/relationships/slide" Target="/ppt/slides/slide1.xml" Id="R5f3e0e2dd54149e8" /><Relationship Type="http://schemas.openxmlformats.org/officeDocument/2006/relationships/slide" Target="/ppt/slides/slide2.xml" Id="R74fed7b83e36452a" /><Relationship Type="http://schemas.openxmlformats.org/officeDocument/2006/relationships/slide" Target="/ppt/slides/slide3.xml" Id="Rae7b3c49b3b74986" /><Relationship Type="http://schemas.openxmlformats.org/officeDocument/2006/relationships/slide" Target="/ppt/slides/slide4.xml" Id="R82b40db74cfa47ab" /><Relationship Type="http://schemas.openxmlformats.org/officeDocument/2006/relationships/slide" Target="/ppt/slides/slide5.xml" Id="Re81a245c249447a9" /><Relationship Type="http://schemas.openxmlformats.org/officeDocument/2006/relationships/slide" Target="/ppt/slides/slide6.xml" Id="Rcd5f648cbdc04098" /><Relationship Type="http://schemas.openxmlformats.org/officeDocument/2006/relationships/slide" Target="/ppt/slides/slide7.xml" Id="Rc9143a3c0d0e44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f75309790a48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2e60feb6334232" /><Relationship Type="http://schemas.openxmlformats.org/officeDocument/2006/relationships/theme" Target="/ppt/slideMasters/theme/theme1.xml" Id="R549c034eb13241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2e60feb63342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be14078a454f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f5d6888baf43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4860b750c24b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6c8b5bc7cd4c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0c341c831c4b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160eb04c824c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ef5f8d84e54d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MIDCO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MIDCO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MIDCO HOLDING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MIDCO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MIDCO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MIDCO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−781 355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19 915 125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2 209 342 759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4 048 432 414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MIDCO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MIDCO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Rolfsbuktveien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1364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822 018 262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MIDCO HOLDING AS</a:t>
            </a:r>
          </a:p>
        </p:txBody>
      </p:sp>
    </p:spTree>
  </p:cSld>
  <p:clrMapOvr>
    <a:masterClrMapping xmlns:a="http://schemas.openxmlformats.org/drawingml/2006/main"/>
  </p:clrMapOvr>
</p:sld>
</file>