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8f7570168b84f5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6b76a62073a4cbb"/>
  </p:sldMasterIdLst>
  <p:sldIdLst>
    <p:sldId xmlns:r="http://schemas.openxmlformats.org/officeDocument/2006/relationships" id="256" r:id="R7c4be5d5fe6c4bd8"/>
    <p:sldId xmlns:r="http://schemas.openxmlformats.org/officeDocument/2006/relationships" id="257" r:id="R93fbcd57e3974854"/>
    <p:sldId xmlns:r="http://schemas.openxmlformats.org/officeDocument/2006/relationships" id="258" r:id="R593bb5560e5649f7"/>
    <p:sldId xmlns:r="http://schemas.openxmlformats.org/officeDocument/2006/relationships" id="259" r:id="R3acc553af5c84202"/>
    <p:sldId xmlns:r="http://schemas.openxmlformats.org/officeDocument/2006/relationships" id="260" r:id="R9a184e8e7fad448d"/>
    <p:sldId xmlns:r="http://schemas.openxmlformats.org/officeDocument/2006/relationships" id="261" r:id="R44548209bc9640ad"/>
    <p:sldId xmlns:r="http://schemas.openxmlformats.org/officeDocument/2006/relationships" id="262" r:id="R7efe60501f244ac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b76a62073a4cbb" /><Relationship Type="http://schemas.openxmlformats.org/officeDocument/2006/relationships/slide" Target="/ppt/slides/slide1.xml" Id="R7c4be5d5fe6c4bd8" /><Relationship Type="http://schemas.openxmlformats.org/officeDocument/2006/relationships/slide" Target="/ppt/slides/slide2.xml" Id="R93fbcd57e3974854" /><Relationship Type="http://schemas.openxmlformats.org/officeDocument/2006/relationships/slide" Target="/ppt/slides/slide3.xml" Id="R593bb5560e5649f7" /><Relationship Type="http://schemas.openxmlformats.org/officeDocument/2006/relationships/slide" Target="/ppt/slides/slide4.xml" Id="R3acc553af5c84202" /><Relationship Type="http://schemas.openxmlformats.org/officeDocument/2006/relationships/slide" Target="/ppt/slides/slide5.xml" Id="R9a184e8e7fad448d" /><Relationship Type="http://schemas.openxmlformats.org/officeDocument/2006/relationships/slide" Target="/ppt/slides/slide6.xml" Id="R44548209bc9640ad" /><Relationship Type="http://schemas.openxmlformats.org/officeDocument/2006/relationships/slide" Target="/ppt/slides/slide7.xml" Id="R7efe60501f244ac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c9fb46f9934f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a4a731ebe04898" /><Relationship Type="http://schemas.openxmlformats.org/officeDocument/2006/relationships/theme" Target="/ppt/slideMasters/theme/theme1.xml" Id="Ref9b34f2fb7a432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5a4a731ebe0489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a938f948184b5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712a60c47c45e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ccf17c2c994f5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7625d570fe4d7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dfafe99cea4c5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d426cbf05e4f7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7141a3a44344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STJERNE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STJERNE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STJERNE REGNSKAP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STJERNE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STJERNE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STJERNE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2 776 793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1 205 927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957 587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369 946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1 612 656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STJERNE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NYHEIM ELISABETH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STJERNE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Stabells gate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3510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822 068 332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STJERNE REGNSKAP AS</a:t>
            </a:r>
          </a:p>
        </p:txBody>
      </p:sp>
    </p:spTree>
  </p:cSld>
  <p:clrMapOvr>
    <a:masterClrMapping xmlns:a="http://schemas.openxmlformats.org/drawingml/2006/main"/>
  </p:clrMapOvr>
</p:sld>
</file>