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6a833d39d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6e0a418874143"/>
  </p:sldMasterIdLst>
  <p:sldIdLst>
    <p:sldId xmlns:r="http://schemas.openxmlformats.org/officeDocument/2006/relationships" id="256" r:id="Ra177e03721fa47a1"/>
    <p:sldId xmlns:r="http://schemas.openxmlformats.org/officeDocument/2006/relationships" id="257" r:id="Ra1a4c10c7c2041fd"/>
    <p:sldId xmlns:r="http://schemas.openxmlformats.org/officeDocument/2006/relationships" id="258" r:id="Re01ce62db51a4d4f"/>
    <p:sldId xmlns:r="http://schemas.openxmlformats.org/officeDocument/2006/relationships" id="259" r:id="R17c003bbee8549be"/>
    <p:sldId xmlns:r="http://schemas.openxmlformats.org/officeDocument/2006/relationships" id="260" r:id="R080645948c8645e4"/>
    <p:sldId xmlns:r="http://schemas.openxmlformats.org/officeDocument/2006/relationships" id="261" r:id="R84cc5ffdb7994f71"/>
    <p:sldId xmlns:r="http://schemas.openxmlformats.org/officeDocument/2006/relationships" id="262" r:id="R3935d8006244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6e0a418874143" /><Relationship Type="http://schemas.openxmlformats.org/officeDocument/2006/relationships/slide" Target="/ppt/slides/slide1.xml" Id="Ra177e03721fa47a1" /><Relationship Type="http://schemas.openxmlformats.org/officeDocument/2006/relationships/slide" Target="/ppt/slides/slide2.xml" Id="Ra1a4c10c7c2041fd" /><Relationship Type="http://schemas.openxmlformats.org/officeDocument/2006/relationships/slide" Target="/ppt/slides/slide3.xml" Id="Re01ce62db51a4d4f" /><Relationship Type="http://schemas.openxmlformats.org/officeDocument/2006/relationships/slide" Target="/ppt/slides/slide4.xml" Id="R17c003bbee8549be" /><Relationship Type="http://schemas.openxmlformats.org/officeDocument/2006/relationships/slide" Target="/ppt/slides/slide5.xml" Id="R080645948c8645e4" /><Relationship Type="http://schemas.openxmlformats.org/officeDocument/2006/relationships/slide" Target="/ppt/slides/slide6.xml" Id="R84cc5ffdb7994f71" /><Relationship Type="http://schemas.openxmlformats.org/officeDocument/2006/relationships/slide" Target="/ppt/slides/slide7.xml" Id="R3935d8006244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f7ef9ba37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e137e5eb4fae" /><Relationship Type="http://schemas.openxmlformats.org/officeDocument/2006/relationships/theme" Target="/ppt/slideMasters/theme/theme1.xml" Id="R50e68a5606e1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4e137e5eb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e000f8602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45abff9c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4db626133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e264e82ae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2e1714b9f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9bffc5c6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80dfb48c3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