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44386f1c7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ce6b617e9448c"/>
  </p:sldMasterIdLst>
  <p:sldIdLst>
    <p:sldId xmlns:r="http://schemas.openxmlformats.org/officeDocument/2006/relationships" id="256" r:id="R9db4cef5cf7446f3"/>
    <p:sldId xmlns:r="http://schemas.openxmlformats.org/officeDocument/2006/relationships" id="257" r:id="R931ac8d1eac9435a"/>
    <p:sldId xmlns:r="http://schemas.openxmlformats.org/officeDocument/2006/relationships" id="258" r:id="R597e87af15f44c54"/>
    <p:sldId xmlns:r="http://schemas.openxmlformats.org/officeDocument/2006/relationships" id="259" r:id="R2ec30554ef014a11"/>
    <p:sldId xmlns:r="http://schemas.openxmlformats.org/officeDocument/2006/relationships" id="260" r:id="R56f36637996d461c"/>
    <p:sldId xmlns:r="http://schemas.openxmlformats.org/officeDocument/2006/relationships" id="261" r:id="R61b7e2c983684b25"/>
    <p:sldId xmlns:r="http://schemas.openxmlformats.org/officeDocument/2006/relationships" id="262" r:id="R6842801fd33e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ce6b617e9448c" /><Relationship Type="http://schemas.openxmlformats.org/officeDocument/2006/relationships/slide" Target="/ppt/slides/slide1.xml" Id="R9db4cef5cf7446f3" /><Relationship Type="http://schemas.openxmlformats.org/officeDocument/2006/relationships/slide" Target="/ppt/slides/slide2.xml" Id="R931ac8d1eac9435a" /><Relationship Type="http://schemas.openxmlformats.org/officeDocument/2006/relationships/slide" Target="/ppt/slides/slide3.xml" Id="R597e87af15f44c54" /><Relationship Type="http://schemas.openxmlformats.org/officeDocument/2006/relationships/slide" Target="/ppt/slides/slide4.xml" Id="R2ec30554ef014a11" /><Relationship Type="http://schemas.openxmlformats.org/officeDocument/2006/relationships/slide" Target="/ppt/slides/slide5.xml" Id="R56f36637996d461c" /><Relationship Type="http://schemas.openxmlformats.org/officeDocument/2006/relationships/slide" Target="/ppt/slides/slide6.xml" Id="R61b7e2c983684b25" /><Relationship Type="http://schemas.openxmlformats.org/officeDocument/2006/relationships/slide" Target="/ppt/slides/slide7.xml" Id="R6842801fd33e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6d3e445c1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21ce123547dd" /><Relationship Type="http://schemas.openxmlformats.org/officeDocument/2006/relationships/theme" Target="/ppt/slideMasters/theme/theme1.xml" Id="Rb1381f81ddae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421ce1235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9ad42516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dceb4308b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694df345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af6e1dcea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fe521e33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1e5874236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181fff77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