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63f56c0a6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e1c83bd1349db"/>
  </p:sldMasterIdLst>
  <p:sldIdLst>
    <p:sldId xmlns:r="http://schemas.openxmlformats.org/officeDocument/2006/relationships" id="256" r:id="R2f23fb8eef134b61"/>
    <p:sldId xmlns:r="http://schemas.openxmlformats.org/officeDocument/2006/relationships" id="257" r:id="R1f1d97f5827e4b79"/>
    <p:sldId xmlns:r="http://schemas.openxmlformats.org/officeDocument/2006/relationships" id="258" r:id="R1f3bb621c4d64606"/>
    <p:sldId xmlns:r="http://schemas.openxmlformats.org/officeDocument/2006/relationships" id="259" r:id="R6d535e644dc94594"/>
    <p:sldId xmlns:r="http://schemas.openxmlformats.org/officeDocument/2006/relationships" id="260" r:id="Re4e8848b9a3c4fb7"/>
    <p:sldId xmlns:r="http://schemas.openxmlformats.org/officeDocument/2006/relationships" id="261" r:id="R62e1bbd1d2174bcf"/>
    <p:sldId xmlns:r="http://schemas.openxmlformats.org/officeDocument/2006/relationships" id="262" r:id="R83e0572b5283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e1c83bd1349db" /><Relationship Type="http://schemas.openxmlformats.org/officeDocument/2006/relationships/slide" Target="/ppt/slides/slide1.xml" Id="R2f23fb8eef134b61" /><Relationship Type="http://schemas.openxmlformats.org/officeDocument/2006/relationships/slide" Target="/ppt/slides/slide2.xml" Id="R1f1d97f5827e4b79" /><Relationship Type="http://schemas.openxmlformats.org/officeDocument/2006/relationships/slide" Target="/ppt/slides/slide3.xml" Id="R1f3bb621c4d64606" /><Relationship Type="http://schemas.openxmlformats.org/officeDocument/2006/relationships/slide" Target="/ppt/slides/slide4.xml" Id="R6d535e644dc94594" /><Relationship Type="http://schemas.openxmlformats.org/officeDocument/2006/relationships/slide" Target="/ppt/slides/slide5.xml" Id="Re4e8848b9a3c4fb7" /><Relationship Type="http://schemas.openxmlformats.org/officeDocument/2006/relationships/slide" Target="/ppt/slides/slide6.xml" Id="R62e1bbd1d2174bcf" /><Relationship Type="http://schemas.openxmlformats.org/officeDocument/2006/relationships/slide" Target="/ppt/slides/slide7.xml" Id="R83e0572b5283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43ac6541e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868a5a4c4ee8" /><Relationship Type="http://schemas.openxmlformats.org/officeDocument/2006/relationships/theme" Target="/ppt/slideMasters/theme/theme1.xml" Id="R8122d96a65a8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f868a5a4c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a0e08cc5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b9d116bf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3db844a1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86a969f2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7bd201bf0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65d02e13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cd89b47a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