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3472a6d102f4b4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48b4dfffa1b4e5b"/>
  </p:sldMasterIdLst>
  <p:sldIdLst>
    <p:sldId xmlns:r="http://schemas.openxmlformats.org/officeDocument/2006/relationships" id="256" r:id="Rafc5b7c39c884eba"/>
    <p:sldId xmlns:r="http://schemas.openxmlformats.org/officeDocument/2006/relationships" id="257" r:id="Rb394c80e4eb04a6b"/>
    <p:sldId xmlns:r="http://schemas.openxmlformats.org/officeDocument/2006/relationships" id="258" r:id="R8abae10aca674d07"/>
    <p:sldId xmlns:r="http://schemas.openxmlformats.org/officeDocument/2006/relationships" id="259" r:id="R25b06766adff4222"/>
    <p:sldId xmlns:r="http://schemas.openxmlformats.org/officeDocument/2006/relationships" id="260" r:id="R4da0a1c2457a411c"/>
    <p:sldId xmlns:r="http://schemas.openxmlformats.org/officeDocument/2006/relationships" id="261" r:id="R8d67b3cdf5424d34"/>
    <p:sldId xmlns:r="http://schemas.openxmlformats.org/officeDocument/2006/relationships" id="262" r:id="Rc746280d6ee54fd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8b4dfffa1b4e5b" /><Relationship Type="http://schemas.openxmlformats.org/officeDocument/2006/relationships/slide" Target="/ppt/slides/slide1.xml" Id="Rafc5b7c39c884eba" /><Relationship Type="http://schemas.openxmlformats.org/officeDocument/2006/relationships/slide" Target="/ppt/slides/slide2.xml" Id="Rb394c80e4eb04a6b" /><Relationship Type="http://schemas.openxmlformats.org/officeDocument/2006/relationships/slide" Target="/ppt/slides/slide3.xml" Id="R8abae10aca674d07" /><Relationship Type="http://schemas.openxmlformats.org/officeDocument/2006/relationships/slide" Target="/ppt/slides/slide4.xml" Id="R25b06766adff4222" /><Relationship Type="http://schemas.openxmlformats.org/officeDocument/2006/relationships/slide" Target="/ppt/slides/slide5.xml" Id="R4da0a1c2457a411c" /><Relationship Type="http://schemas.openxmlformats.org/officeDocument/2006/relationships/slide" Target="/ppt/slides/slide6.xml" Id="R8d67b3cdf5424d34" /><Relationship Type="http://schemas.openxmlformats.org/officeDocument/2006/relationships/slide" Target="/ppt/slides/slide7.xml" Id="Rc746280d6ee54fd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46de6075004dc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4c9566f97648be" /><Relationship Type="http://schemas.openxmlformats.org/officeDocument/2006/relationships/theme" Target="/ppt/slideMasters/theme/theme1.xml" Id="R20d790305899474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84c9566f97648b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17768f55d845a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90ce28583e40f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842538ec7b4f9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0fbb62077c4bc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0ff0299fbd481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8b6138220d4e8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3e386a761146b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VESTLAND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VESTLAND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−362 094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5 799 322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341 447 078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364 997 825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BLAANE CAPITAL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FILLIOKUS CAPITAL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HESTEHAVEN INVEST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VISDOMMEN KAPITAL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Wergelandsveien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824 587 892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VESTLAND INVEST AS</a:t>
            </a:r>
          </a:p>
        </p:txBody>
      </p:sp>
    </p:spTree>
  </p:cSld>
  <p:clrMapOvr>
    <a:masterClrMapping xmlns:a="http://schemas.openxmlformats.org/drawingml/2006/main"/>
  </p:clrMapOvr>
</p:sld>
</file>