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5bff86066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d0cb074cf4a4c"/>
  </p:sldMasterIdLst>
  <p:sldIdLst>
    <p:sldId xmlns:r="http://schemas.openxmlformats.org/officeDocument/2006/relationships" id="256" r:id="R1058f5044e054325"/>
    <p:sldId xmlns:r="http://schemas.openxmlformats.org/officeDocument/2006/relationships" id="257" r:id="R9ede401ecc1c483d"/>
    <p:sldId xmlns:r="http://schemas.openxmlformats.org/officeDocument/2006/relationships" id="258" r:id="Ra6de3d84c5f04fb6"/>
    <p:sldId xmlns:r="http://schemas.openxmlformats.org/officeDocument/2006/relationships" id="259" r:id="R20518fc14b674248"/>
    <p:sldId xmlns:r="http://schemas.openxmlformats.org/officeDocument/2006/relationships" id="260" r:id="Re8716dfa3d784228"/>
    <p:sldId xmlns:r="http://schemas.openxmlformats.org/officeDocument/2006/relationships" id="261" r:id="Rc04a3b8ebfe24bdf"/>
    <p:sldId xmlns:r="http://schemas.openxmlformats.org/officeDocument/2006/relationships" id="262" r:id="R583e28897caf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d0cb074cf4a4c" /><Relationship Type="http://schemas.openxmlformats.org/officeDocument/2006/relationships/slide" Target="/ppt/slides/slide1.xml" Id="R1058f5044e054325" /><Relationship Type="http://schemas.openxmlformats.org/officeDocument/2006/relationships/slide" Target="/ppt/slides/slide2.xml" Id="R9ede401ecc1c483d" /><Relationship Type="http://schemas.openxmlformats.org/officeDocument/2006/relationships/slide" Target="/ppt/slides/slide3.xml" Id="Ra6de3d84c5f04fb6" /><Relationship Type="http://schemas.openxmlformats.org/officeDocument/2006/relationships/slide" Target="/ppt/slides/slide4.xml" Id="R20518fc14b674248" /><Relationship Type="http://schemas.openxmlformats.org/officeDocument/2006/relationships/slide" Target="/ppt/slides/slide5.xml" Id="Re8716dfa3d784228" /><Relationship Type="http://schemas.openxmlformats.org/officeDocument/2006/relationships/slide" Target="/ppt/slides/slide6.xml" Id="Rc04a3b8ebfe24bdf" /><Relationship Type="http://schemas.openxmlformats.org/officeDocument/2006/relationships/slide" Target="/ppt/slides/slide7.xml" Id="R583e28897caf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4eb97cd63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0073855540cc" /><Relationship Type="http://schemas.openxmlformats.org/officeDocument/2006/relationships/theme" Target="/ppt/slideMasters/theme/theme1.xml" Id="Rd1494c4d8553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a00738555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26153c80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64967159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98c5ba739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b8986cb1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126bbe1d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8aed14c9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edc1dc08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DALTVEIT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