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17bc6c75d340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9fa60ab4ea4e33"/>
  </p:sldMasterIdLst>
  <p:sldIdLst>
    <p:sldId xmlns:r="http://schemas.openxmlformats.org/officeDocument/2006/relationships" id="256" r:id="R3eef52d5bded48a4"/>
    <p:sldId xmlns:r="http://schemas.openxmlformats.org/officeDocument/2006/relationships" id="257" r:id="R2b4a80b31c384754"/>
    <p:sldId xmlns:r="http://schemas.openxmlformats.org/officeDocument/2006/relationships" id="258" r:id="R23d1a652bf5040fe"/>
    <p:sldId xmlns:r="http://schemas.openxmlformats.org/officeDocument/2006/relationships" id="259" r:id="Rfb4df40d24e84a8c"/>
    <p:sldId xmlns:r="http://schemas.openxmlformats.org/officeDocument/2006/relationships" id="260" r:id="Rf4bd9f3619ef4faa"/>
    <p:sldId xmlns:r="http://schemas.openxmlformats.org/officeDocument/2006/relationships" id="261" r:id="R25d134c612dc42bc"/>
    <p:sldId xmlns:r="http://schemas.openxmlformats.org/officeDocument/2006/relationships" id="262" r:id="R034f32f3c08148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9fa60ab4ea4e33" /><Relationship Type="http://schemas.openxmlformats.org/officeDocument/2006/relationships/slide" Target="/ppt/slides/slide1.xml" Id="R3eef52d5bded48a4" /><Relationship Type="http://schemas.openxmlformats.org/officeDocument/2006/relationships/slide" Target="/ppt/slides/slide2.xml" Id="R2b4a80b31c384754" /><Relationship Type="http://schemas.openxmlformats.org/officeDocument/2006/relationships/slide" Target="/ppt/slides/slide3.xml" Id="R23d1a652bf5040fe" /><Relationship Type="http://schemas.openxmlformats.org/officeDocument/2006/relationships/slide" Target="/ppt/slides/slide4.xml" Id="Rfb4df40d24e84a8c" /><Relationship Type="http://schemas.openxmlformats.org/officeDocument/2006/relationships/slide" Target="/ppt/slides/slide5.xml" Id="Rf4bd9f3619ef4faa" /><Relationship Type="http://schemas.openxmlformats.org/officeDocument/2006/relationships/slide" Target="/ppt/slides/slide6.xml" Id="R25d134c612dc42bc" /><Relationship Type="http://schemas.openxmlformats.org/officeDocument/2006/relationships/slide" Target="/ppt/slides/slide7.xml" Id="R034f32f3c08148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bfa8149a148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69ee038bb4427" /><Relationship Type="http://schemas.openxmlformats.org/officeDocument/2006/relationships/theme" Target="/ppt/slideMasters/theme/theme1.xml" Id="R8b74813bd1c542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b69ee038bb44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e8dbcea1343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6d7091f7e44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24a8d272b43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16a2874ee4b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59078238048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3d732432945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f6146d06c4a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998 200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58 637 226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59 660 247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 SOFIE C BRITA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826 049 642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