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08217710b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4f7a5a6934d6b"/>
  </p:sldMasterIdLst>
  <p:sldIdLst>
    <p:sldId xmlns:r="http://schemas.openxmlformats.org/officeDocument/2006/relationships" id="256" r:id="R92bc9e71c79b41d1"/>
    <p:sldId xmlns:r="http://schemas.openxmlformats.org/officeDocument/2006/relationships" id="257" r:id="Rbad0fa9735cd466f"/>
    <p:sldId xmlns:r="http://schemas.openxmlformats.org/officeDocument/2006/relationships" id="258" r:id="R26fb6fbe8b3b4f06"/>
    <p:sldId xmlns:r="http://schemas.openxmlformats.org/officeDocument/2006/relationships" id="259" r:id="R640444292f474233"/>
    <p:sldId xmlns:r="http://schemas.openxmlformats.org/officeDocument/2006/relationships" id="260" r:id="Re196876fa47741cc"/>
    <p:sldId xmlns:r="http://schemas.openxmlformats.org/officeDocument/2006/relationships" id="261" r:id="Rb3d4b24f82524333"/>
    <p:sldId xmlns:r="http://schemas.openxmlformats.org/officeDocument/2006/relationships" id="262" r:id="Rae8a342db9cb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4f7a5a6934d6b" /><Relationship Type="http://schemas.openxmlformats.org/officeDocument/2006/relationships/slide" Target="/ppt/slides/slide1.xml" Id="R92bc9e71c79b41d1" /><Relationship Type="http://schemas.openxmlformats.org/officeDocument/2006/relationships/slide" Target="/ppt/slides/slide2.xml" Id="Rbad0fa9735cd466f" /><Relationship Type="http://schemas.openxmlformats.org/officeDocument/2006/relationships/slide" Target="/ppt/slides/slide3.xml" Id="R26fb6fbe8b3b4f06" /><Relationship Type="http://schemas.openxmlformats.org/officeDocument/2006/relationships/slide" Target="/ppt/slides/slide4.xml" Id="R640444292f474233" /><Relationship Type="http://schemas.openxmlformats.org/officeDocument/2006/relationships/slide" Target="/ppt/slides/slide5.xml" Id="Re196876fa47741cc" /><Relationship Type="http://schemas.openxmlformats.org/officeDocument/2006/relationships/slide" Target="/ppt/slides/slide6.xml" Id="Rb3d4b24f82524333" /><Relationship Type="http://schemas.openxmlformats.org/officeDocument/2006/relationships/slide" Target="/ppt/slides/slide7.xml" Id="Rae8a342db9cb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3c761ab34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6aee3377549ae" /><Relationship Type="http://schemas.openxmlformats.org/officeDocument/2006/relationships/theme" Target="/ppt/slideMasters/theme/theme1.xml" Id="R133af63bb1354f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6aee33775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49a6df8b4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441d74c4d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810cbdd0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a6d20e2cb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16f6e1317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d8db5ce146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e10a54ab0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57 316 631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57 321 329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FREDRIK HARALD CAPPELEN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Rømckes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826 077 212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