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863bd904084c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6eb9f2186a4b72"/>
  </p:sldMasterIdLst>
  <p:sldIdLst>
    <p:sldId xmlns:r="http://schemas.openxmlformats.org/officeDocument/2006/relationships" id="256" r:id="Rc54271e013cc43c7"/>
    <p:sldId xmlns:r="http://schemas.openxmlformats.org/officeDocument/2006/relationships" id="257" r:id="R0c88da04e668446f"/>
    <p:sldId xmlns:r="http://schemas.openxmlformats.org/officeDocument/2006/relationships" id="258" r:id="R9b5c35cdd4a94264"/>
    <p:sldId xmlns:r="http://schemas.openxmlformats.org/officeDocument/2006/relationships" id="259" r:id="R3d676615fd2b49df"/>
    <p:sldId xmlns:r="http://schemas.openxmlformats.org/officeDocument/2006/relationships" id="260" r:id="R8960db31646e4103"/>
    <p:sldId xmlns:r="http://schemas.openxmlformats.org/officeDocument/2006/relationships" id="261" r:id="Rba1a48fcafc14ac6"/>
    <p:sldId xmlns:r="http://schemas.openxmlformats.org/officeDocument/2006/relationships" id="262" r:id="Rcfdc37101b804a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6eb9f2186a4b72" /><Relationship Type="http://schemas.openxmlformats.org/officeDocument/2006/relationships/slide" Target="/ppt/slides/slide1.xml" Id="Rc54271e013cc43c7" /><Relationship Type="http://schemas.openxmlformats.org/officeDocument/2006/relationships/slide" Target="/ppt/slides/slide2.xml" Id="R0c88da04e668446f" /><Relationship Type="http://schemas.openxmlformats.org/officeDocument/2006/relationships/slide" Target="/ppt/slides/slide3.xml" Id="R9b5c35cdd4a94264" /><Relationship Type="http://schemas.openxmlformats.org/officeDocument/2006/relationships/slide" Target="/ppt/slides/slide4.xml" Id="R3d676615fd2b49df" /><Relationship Type="http://schemas.openxmlformats.org/officeDocument/2006/relationships/slide" Target="/ppt/slides/slide5.xml" Id="R8960db31646e4103" /><Relationship Type="http://schemas.openxmlformats.org/officeDocument/2006/relationships/slide" Target="/ppt/slides/slide6.xml" Id="Rba1a48fcafc14ac6" /><Relationship Type="http://schemas.openxmlformats.org/officeDocument/2006/relationships/slide" Target="/ppt/slides/slide7.xml" Id="Rcfdc37101b804a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0ae313f47742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7d10c840d4d9c" /><Relationship Type="http://schemas.openxmlformats.org/officeDocument/2006/relationships/theme" Target="/ppt/slideMasters/theme/theme1.xml" Id="R7e6e21c117f345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47d10c840d4d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d8a071a5a4c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b3f3d183f4c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7727ebe3e4d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5969d0ced4d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5adfc03fc41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46f564ecf46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416893fae49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MASE HOLDING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2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−335 261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3 869 288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66 296 398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68 885 715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STINE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KNUT STEINAR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826 097 582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