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7633daed8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da50ebc534a54"/>
  </p:sldMasterIdLst>
  <p:sldIdLst>
    <p:sldId xmlns:r="http://schemas.openxmlformats.org/officeDocument/2006/relationships" id="256" r:id="R3f54f63224d54967"/>
    <p:sldId xmlns:r="http://schemas.openxmlformats.org/officeDocument/2006/relationships" id="257" r:id="R27babb5768bd4644"/>
    <p:sldId xmlns:r="http://schemas.openxmlformats.org/officeDocument/2006/relationships" id="258" r:id="Ra4e959a7ab7d4f4d"/>
    <p:sldId xmlns:r="http://schemas.openxmlformats.org/officeDocument/2006/relationships" id="259" r:id="Rca04ce0b99424d1c"/>
    <p:sldId xmlns:r="http://schemas.openxmlformats.org/officeDocument/2006/relationships" id="260" r:id="R632ddcde41b44220"/>
    <p:sldId xmlns:r="http://schemas.openxmlformats.org/officeDocument/2006/relationships" id="261" r:id="R8f04518fa09a4542"/>
    <p:sldId xmlns:r="http://schemas.openxmlformats.org/officeDocument/2006/relationships" id="262" r:id="Rf2a2232c9458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da50ebc534a54" /><Relationship Type="http://schemas.openxmlformats.org/officeDocument/2006/relationships/slide" Target="/ppt/slides/slide1.xml" Id="R3f54f63224d54967" /><Relationship Type="http://schemas.openxmlformats.org/officeDocument/2006/relationships/slide" Target="/ppt/slides/slide2.xml" Id="R27babb5768bd4644" /><Relationship Type="http://schemas.openxmlformats.org/officeDocument/2006/relationships/slide" Target="/ppt/slides/slide3.xml" Id="Ra4e959a7ab7d4f4d" /><Relationship Type="http://schemas.openxmlformats.org/officeDocument/2006/relationships/slide" Target="/ppt/slides/slide4.xml" Id="Rca04ce0b99424d1c" /><Relationship Type="http://schemas.openxmlformats.org/officeDocument/2006/relationships/slide" Target="/ppt/slides/slide5.xml" Id="R632ddcde41b44220" /><Relationship Type="http://schemas.openxmlformats.org/officeDocument/2006/relationships/slide" Target="/ppt/slides/slide6.xml" Id="R8f04518fa09a4542" /><Relationship Type="http://schemas.openxmlformats.org/officeDocument/2006/relationships/slide" Target="/ppt/slides/slide7.xml" Id="Rf2a2232c9458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906d83895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0975b925a4773" /><Relationship Type="http://schemas.openxmlformats.org/officeDocument/2006/relationships/theme" Target="/ppt/slideMasters/theme/theme1.xml" Id="R5a66baa1095f48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0975b925a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636eccc89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00d9defe6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cc5dec915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8ed300f2840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d16700964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eb28b6b1840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af5656d37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JHTS FREMTID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JANNICKE THERESE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SCHWIZER THOMAS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Freserveien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826 117 192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