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ff870a1b2a43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148512d2c14f99"/>
  </p:sldMasterIdLst>
  <p:sldIdLst>
    <p:sldId xmlns:r="http://schemas.openxmlformats.org/officeDocument/2006/relationships" id="256" r:id="R460eb7f958614cbc"/>
    <p:sldId xmlns:r="http://schemas.openxmlformats.org/officeDocument/2006/relationships" id="257" r:id="R5f6e38004ebc4c53"/>
    <p:sldId xmlns:r="http://schemas.openxmlformats.org/officeDocument/2006/relationships" id="258" r:id="R244a040bf9454e7e"/>
    <p:sldId xmlns:r="http://schemas.openxmlformats.org/officeDocument/2006/relationships" id="259" r:id="Rb4d1e5b85e6c4110"/>
    <p:sldId xmlns:r="http://schemas.openxmlformats.org/officeDocument/2006/relationships" id="260" r:id="R3d36d7116cc84ca3"/>
    <p:sldId xmlns:r="http://schemas.openxmlformats.org/officeDocument/2006/relationships" id="261" r:id="R1b2335ab8c0e437a"/>
    <p:sldId xmlns:r="http://schemas.openxmlformats.org/officeDocument/2006/relationships" id="262" r:id="R88afa77e14fd44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48512d2c14f99" /><Relationship Type="http://schemas.openxmlformats.org/officeDocument/2006/relationships/slide" Target="/ppt/slides/slide1.xml" Id="R460eb7f958614cbc" /><Relationship Type="http://schemas.openxmlformats.org/officeDocument/2006/relationships/slide" Target="/ppt/slides/slide2.xml" Id="R5f6e38004ebc4c53" /><Relationship Type="http://schemas.openxmlformats.org/officeDocument/2006/relationships/slide" Target="/ppt/slides/slide3.xml" Id="R244a040bf9454e7e" /><Relationship Type="http://schemas.openxmlformats.org/officeDocument/2006/relationships/slide" Target="/ppt/slides/slide4.xml" Id="Rb4d1e5b85e6c4110" /><Relationship Type="http://schemas.openxmlformats.org/officeDocument/2006/relationships/slide" Target="/ppt/slides/slide5.xml" Id="R3d36d7116cc84ca3" /><Relationship Type="http://schemas.openxmlformats.org/officeDocument/2006/relationships/slide" Target="/ppt/slides/slide6.xml" Id="R1b2335ab8c0e437a" /><Relationship Type="http://schemas.openxmlformats.org/officeDocument/2006/relationships/slide" Target="/ppt/slides/slide7.xml" Id="R88afa77e14fd44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a5d10767b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62e0677184a7a" /><Relationship Type="http://schemas.openxmlformats.org/officeDocument/2006/relationships/theme" Target="/ppt/slideMasters/theme/theme1.xml" Id="R8f8612a590c544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62e0677184a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deb8e4468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cd71474aa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b62c8f66f49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3f082c71942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cf9e3518043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da7b654884d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79a3e598b45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BLAANE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77 683 000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77 848 936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ELOISE M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826 164 832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