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afa45538a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5709a41ba4fce"/>
  </p:sldMasterIdLst>
  <p:sldIdLst>
    <p:sldId xmlns:r="http://schemas.openxmlformats.org/officeDocument/2006/relationships" id="256" r:id="R495a4225d8a84470"/>
    <p:sldId xmlns:r="http://schemas.openxmlformats.org/officeDocument/2006/relationships" id="257" r:id="R5c68039d72ee4765"/>
    <p:sldId xmlns:r="http://schemas.openxmlformats.org/officeDocument/2006/relationships" id="258" r:id="R427cb67333d24131"/>
    <p:sldId xmlns:r="http://schemas.openxmlformats.org/officeDocument/2006/relationships" id="259" r:id="R2085a2a1d3f1463f"/>
    <p:sldId xmlns:r="http://schemas.openxmlformats.org/officeDocument/2006/relationships" id="260" r:id="Rf8531722309a4d3f"/>
    <p:sldId xmlns:r="http://schemas.openxmlformats.org/officeDocument/2006/relationships" id="261" r:id="Rcaff83c93e374063"/>
    <p:sldId xmlns:r="http://schemas.openxmlformats.org/officeDocument/2006/relationships" id="262" r:id="R4ce1b1cbb76d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5709a41ba4fce" /><Relationship Type="http://schemas.openxmlformats.org/officeDocument/2006/relationships/slide" Target="/ppt/slides/slide1.xml" Id="R495a4225d8a84470" /><Relationship Type="http://schemas.openxmlformats.org/officeDocument/2006/relationships/slide" Target="/ppt/slides/slide2.xml" Id="R5c68039d72ee4765" /><Relationship Type="http://schemas.openxmlformats.org/officeDocument/2006/relationships/slide" Target="/ppt/slides/slide3.xml" Id="R427cb67333d24131" /><Relationship Type="http://schemas.openxmlformats.org/officeDocument/2006/relationships/slide" Target="/ppt/slides/slide4.xml" Id="R2085a2a1d3f1463f" /><Relationship Type="http://schemas.openxmlformats.org/officeDocument/2006/relationships/slide" Target="/ppt/slides/slide5.xml" Id="Rf8531722309a4d3f" /><Relationship Type="http://schemas.openxmlformats.org/officeDocument/2006/relationships/slide" Target="/ppt/slides/slide6.xml" Id="Rcaff83c93e374063" /><Relationship Type="http://schemas.openxmlformats.org/officeDocument/2006/relationships/slide" Target="/ppt/slides/slide7.xml" Id="R4ce1b1cbb76d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48abbc1b2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5975edd0420d" /><Relationship Type="http://schemas.openxmlformats.org/officeDocument/2006/relationships/theme" Target="/ppt/slideMasters/theme/theme1.xml" Id="R5b333787294e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05975edd0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ec15f92d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b9e781d7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d13cdbc1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c2cce7be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0fce9f9a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fc3dd99d9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b99ad71b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