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3ec104cd0e47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c9f3102cb942a2"/>
  </p:sldMasterIdLst>
  <p:sldIdLst>
    <p:sldId xmlns:r="http://schemas.openxmlformats.org/officeDocument/2006/relationships" id="256" r:id="Rdbff36e699c74db1"/>
    <p:sldId xmlns:r="http://schemas.openxmlformats.org/officeDocument/2006/relationships" id="257" r:id="R8be7f268b9db4073"/>
    <p:sldId xmlns:r="http://schemas.openxmlformats.org/officeDocument/2006/relationships" id="258" r:id="Rfc3aa22f804c4014"/>
    <p:sldId xmlns:r="http://schemas.openxmlformats.org/officeDocument/2006/relationships" id="259" r:id="R29b3e1d8583e4979"/>
    <p:sldId xmlns:r="http://schemas.openxmlformats.org/officeDocument/2006/relationships" id="260" r:id="Re4ae931b656c4264"/>
    <p:sldId xmlns:r="http://schemas.openxmlformats.org/officeDocument/2006/relationships" id="261" r:id="R77ad66badf984825"/>
    <p:sldId xmlns:r="http://schemas.openxmlformats.org/officeDocument/2006/relationships" id="262" r:id="Rf7f5c564eba144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9f3102cb942a2" /><Relationship Type="http://schemas.openxmlformats.org/officeDocument/2006/relationships/slide" Target="/ppt/slides/slide1.xml" Id="Rdbff36e699c74db1" /><Relationship Type="http://schemas.openxmlformats.org/officeDocument/2006/relationships/slide" Target="/ppt/slides/slide2.xml" Id="R8be7f268b9db4073" /><Relationship Type="http://schemas.openxmlformats.org/officeDocument/2006/relationships/slide" Target="/ppt/slides/slide3.xml" Id="Rfc3aa22f804c4014" /><Relationship Type="http://schemas.openxmlformats.org/officeDocument/2006/relationships/slide" Target="/ppt/slides/slide4.xml" Id="R29b3e1d8583e4979" /><Relationship Type="http://schemas.openxmlformats.org/officeDocument/2006/relationships/slide" Target="/ppt/slides/slide5.xml" Id="Re4ae931b656c4264" /><Relationship Type="http://schemas.openxmlformats.org/officeDocument/2006/relationships/slide" Target="/ppt/slides/slide6.xml" Id="R77ad66badf984825" /><Relationship Type="http://schemas.openxmlformats.org/officeDocument/2006/relationships/slide" Target="/ppt/slides/slide7.xml" Id="Rf7f5c564eba144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93a2db1b24d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1887880be469f" /><Relationship Type="http://schemas.openxmlformats.org/officeDocument/2006/relationships/theme" Target="/ppt/slideMasters/theme/theme1.xml" Id="Radae1be5578941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d1887880be46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4a7d43df34b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673764e5745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42d58f43e42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2d7ca29a54d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7312dfd4d44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bddfe196a4d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0b26bcf0749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MOIN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4 447 969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4 447 969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MEINDERS TAMMO LUKAS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826 318 392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