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b995a5d04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de2b202934c13"/>
  </p:sldMasterIdLst>
  <p:sldIdLst>
    <p:sldId xmlns:r="http://schemas.openxmlformats.org/officeDocument/2006/relationships" id="256" r:id="R47de0c8eb0964447"/>
    <p:sldId xmlns:r="http://schemas.openxmlformats.org/officeDocument/2006/relationships" id="257" r:id="Rf65a999f7ff54eae"/>
    <p:sldId xmlns:r="http://schemas.openxmlformats.org/officeDocument/2006/relationships" id="258" r:id="R5d9b6bdbae8a47e2"/>
    <p:sldId xmlns:r="http://schemas.openxmlformats.org/officeDocument/2006/relationships" id="259" r:id="R251898dcbf4d4be7"/>
    <p:sldId xmlns:r="http://schemas.openxmlformats.org/officeDocument/2006/relationships" id="260" r:id="R7f79c6c8efc84ff4"/>
    <p:sldId xmlns:r="http://schemas.openxmlformats.org/officeDocument/2006/relationships" id="261" r:id="Rc8231718d7884530"/>
    <p:sldId xmlns:r="http://schemas.openxmlformats.org/officeDocument/2006/relationships" id="262" r:id="Rf7af7952e06a4f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de2b202934c13" /><Relationship Type="http://schemas.openxmlformats.org/officeDocument/2006/relationships/slide" Target="/ppt/slides/slide1.xml" Id="R47de0c8eb0964447" /><Relationship Type="http://schemas.openxmlformats.org/officeDocument/2006/relationships/slide" Target="/ppt/slides/slide2.xml" Id="Rf65a999f7ff54eae" /><Relationship Type="http://schemas.openxmlformats.org/officeDocument/2006/relationships/slide" Target="/ppt/slides/slide3.xml" Id="R5d9b6bdbae8a47e2" /><Relationship Type="http://schemas.openxmlformats.org/officeDocument/2006/relationships/slide" Target="/ppt/slides/slide4.xml" Id="R251898dcbf4d4be7" /><Relationship Type="http://schemas.openxmlformats.org/officeDocument/2006/relationships/slide" Target="/ppt/slides/slide5.xml" Id="R7f79c6c8efc84ff4" /><Relationship Type="http://schemas.openxmlformats.org/officeDocument/2006/relationships/slide" Target="/ppt/slides/slide6.xml" Id="Rc8231718d7884530" /><Relationship Type="http://schemas.openxmlformats.org/officeDocument/2006/relationships/slide" Target="/ppt/slides/slide7.xml" Id="Rf7af7952e06a4f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4b5bf5df842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f8089823948b0" /><Relationship Type="http://schemas.openxmlformats.org/officeDocument/2006/relationships/theme" Target="/ppt/slideMasters/theme/theme1.xml" Id="Ra25e55e49dc0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3f8089823948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b21014b23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ee86495614a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354bf0971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35aa75239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358402914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d715949fa48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b662a380a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LTGROUP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LYNN ANETTE DAMSGAARD TELSTØ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TELSTØ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826 935 502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