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80732a921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a25266a2041e5"/>
  </p:sldMasterIdLst>
  <p:sldIdLst>
    <p:sldId xmlns:r="http://schemas.openxmlformats.org/officeDocument/2006/relationships" id="256" r:id="R3a4f78dc6d5a40f1"/>
    <p:sldId xmlns:r="http://schemas.openxmlformats.org/officeDocument/2006/relationships" id="257" r:id="Rdf54be1a7d6c40af"/>
    <p:sldId xmlns:r="http://schemas.openxmlformats.org/officeDocument/2006/relationships" id="258" r:id="Refb8f35b78e74232"/>
    <p:sldId xmlns:r="http://schemas.openxmlformats.org/officeDocument/2006/relationships" id="259" r:id="Rbf387bc5eeb64d8c"/>
    <p:sldId xmlns:r="http://schemas.openxmlformats.org/officeDocument/2006/relationships" id="260" r:id="R50bf181b71374001"/>
    <p:sldId xmlns:r="http://schemas.openxmlformats.org/officeDocument/2006/relationships" id="261" r:id="R691ce32e8ddf477b"/>
    <p:sldId xmlns:r="http://schemas.openxmlformats.org/officeDocument/2006/relationships" id="262" r:id="Ra9e8383d8d88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a25266a2041e5" /><Relationship Type="http://schemas.openxmlformats.org/officeDocument/2006/relationships/slide" Target="/ppt/slides/slide1.xml" Id="R3a4f78dc6d5a40f1" /><Relationship Type="http://schemas.openxmlformats.org/officeDocument/2006/relationships/slide" Target="/ppt/slides/slide2.xml" Id="Rdf54be1a7d6c40af" /><Relationship Type="http://schemas.openxmlformats.org/officeDocument/2006/relationships/slide" Target="/ppt/slides/slide3.xml" Id="Refb8f35b78e74232" /><Relationship Type="http://schemas.openxmlformats.org/officeDocument/2006/relationships/slide" Target="/ppt/slides/slide4.xml" Id="Rbf387bc5eeb64d8c" /><Relationship Type="http://schemas.openxmlformats.org/officeDocument/2006/relationships/slide" Target="/ppt/slides/slide5.xml" Id="R50bf181b71374001" /><Relationship Type="http://schemas.openxmlformats.org/officeDocument/2006/relationships/slide" Target="/ppt/slides/slide6.xml" Id="R691ce32e8ddf477b" /><Relationship Type="http://schemas.openxmlformats.org/officeDocument/2006/relationships/slide" Target="/ppt/slides/slide7.xml" Id="Ra9e8383d8d88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b68bc5979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8294b95b4338" /><Relationship Type="http://schemas.openxmlformats.org/officeDocument/2006/relationships/theme" Target="/ppt/slideMasters/theme/theme1.xml" Id="R7942fd285581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88294b95b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b3c98c2d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0cdd239aa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30408a7f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c7a061e86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0593d903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0a77a0dec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e1e93b394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