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5b162e38e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ee06dc1dd4641"/>
  </p:sldMasterIdLst>
  <p:sldIdLst>
    <p:sldId xmlns:r="http://schemas.openxmlformats.org/officeDocument/2006/relationships" id="256" r:id="Re7a3d6dc9a354ecd"/>
    <p:sldId xmlns:r="http://schemas.openxmlformats.org/officeDocument/2006/relationships" id="257" r:id="Rd14f72f31f8c4b20"/>
    <p:sldId xmlns:r="http://schemas.openxmlformats.org/officeDocument/2006/relationships" id="258" r:id="R594232d2b2a34ff0"/>
    <p:sldId xmlns:r="http://schemas.openxmlformats.org/officeDocument/2006/relationships" id="259" r:id="Rada30be00ab24fdd"/>
    <p:sldId xmlns:r="http://schemas.openxmlformats.org/officeDocument/2006/relationships" id="260" r:id="R2caca76989634b9d"/>
    <p:sldId xmlns:r="http://schemas.openxmlformats.org/officeDocument/2006/relationships" id="261" r:id="Rf6659b0854974743"/>
    <p:sldId xmlns:r="http://schemas.openxmlformats.org/officeDocument/2006/relationships" id="262" r:id="Rcc7743ef59a3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ee06dc1dd4641" /><Relationship Type="http://schemas.openxmlformats.org/officeDocument/2006/relationships/slide" Target="/ppt/slides/slide1.xml" Id="Re7a3d6dc9a354ecd" /><Relationship Type="http://schemas.openxmlformats.org/officeDocument/2006/relationships/slide" Target="/ppt/slides/slide2.xml" Id="Rd14f72f31f8c4b20" /><Relationship Type="http://schemas.openxmlformats.org/officeDocument/2006/relationships/slide" Target="/ppt/slides/slide3.xml" Id="R594232d2b2a34ff0" /><Relationship Type="http://schemas.openxmlformats.org/officeDocument/2006/relationships/slide" Target="/ppt/slides/slide4.xml" Id="Rada30be00ab24fdd" /><Relationship Type="http://schemas.openxmlformats.org/officeDocument/2006/relationships/slide" Target="/ppt/slides/slide5.xml" Id="R2caca76989634b9d" /><Relationship Type="http://schemas.openxmlformats.org/officeDocument/2006/relationships/slide" Target="/ppt/slides/slide6.xml" Id="Rf6659b0854974743" /><Relationship Type="http://schemas.openxmlformats.org/officeDocument/2006/relationships/slide" Target="/ppt/slides/slide7.xml" Id="Rcc7743ef59a3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e790a0ff3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0267c297466c" /><Relationship Type="http://schemas.openxmlformats.org/officeDocument/2006/relationships/theme" Target="/ppt/slideMasters/theme/theme1.xml" Id="R228240d2c474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f0267c297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eb8335f0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58c1abd88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6ac548d7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f1f5d380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e3d1c9145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bfa976a8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6b06c738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