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72d5ed4c4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97d5544c24d54"/>
  </p:sldMasterIdLst>
  <p:sldIdLst>
    <p:sldId xmlns:r="http://schemas.openxmlformats.org/officeDocument/2006/relationships" id="256" r:id="R0a78df80a00b4058"/>
    <p:sldId xmlns:r="http://schemas.openxmlformats.org/officeDocument/2006/relationships" id="257" r:id="R2b959a18a6e6449b"/>
    <p:sldId xmlns:r="http://schemas.openxmlformats.org/officeDocument/2006/relationships" id="258" r:id="R22a98e3d710d419a"/>
    <p:sldId xmlns:r="http://schemas.openxmlformats.org/officeDocument/2006/relationships" id="259" r:id="R58e12c2b311b4b64"/>
    <p:sldId xmlns:r="http://schemas.openxmlformats.org/officeDocument/2006/relationships" id="260" r:id="R8ccde342c010485d"/>
    <p:sldId xmlns:r="http://schemas.openxmlformats.org/officeDocument/2006/relationships" id="261" r:id="Raa4a0572932c40e9"/>
    <p:sldId xmlns:r="http://schemas.openxmlformats.org/officeDocument/2006/relationships" id="262" r:id="R3c6ce4d2d056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97d5544c24d54" /><Relationship Type="http://schemas.openxmlformats.org/officeDocument/2006/relationships/slide" Target="/ppt/slides/slide1.xml" Id="R0a78df80a00b4058" /><Relationship Type="http://schemas.openxmlformats.org/officeDocument/2006/relationships/slide" Target="/ppt/slides/slide2.xml" Id="R2b959a18a6e6449b" /><Relationship Type="http://schemas.openxmlformats.org/officeDocument/2006/relationships/slide" Target="/ppt/slides/slide3.xml" Id="R22a98e3d710d419a" /><Relationship Type="http://schemas.openxmlformats.org/officeDocument/2006/relationships/slide" Target="/ppt/slides/slide4.xml" Id="R58e12c2b311b4b64" /><Relationship Type="http://schemas.openxmlformats.org/officeDocument/2006/relationships/slide" Target="/ppt/slides/slide5.xml" Id="R8ccde342c010485d" /><Relationship Type="http://schemas.openxmlformats.org/officeDocument/2006/relationships/slide" Target="/ppt/slides/slide6.xml" Id="Raa4a0572932c40e9" /><Relationship Type="http://schemas.openxmlformats.org/officeDocument/2006/relationships/slide" Target="/ppt/slides/slide7.xml" Id="R3c6ce4d2d056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e9b9805b4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6a05c055431e" /><Relationship Type="http://schemas.openxmlformats.org/officeDocument/2006/relationships/theme" Target="/ppt/slideMasters/theme/theme1.xml" Id="R532e39b08d95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16a05c055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f9d2779e1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6b8b81ec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4b873a2b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576d1f0b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da00dd90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fc05ffce5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3198ebfb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JUDITH TYSTAD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